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04" r:id="rId5"/>
    <p:sldMasterId id="2147483706" r:id="rId6"/>
    <p:sldMasterId id="2147483724" r:id="rId7"/>
  </p:sldMasterIdLst>
  <p:notesMasterIdLst>
    <p:notesMasterId r:id="rId15"/>
  </p:notesMasterIdLst>
  <p:sldIdLst>
    <p:sldId id="302" r:id="rId8"/>
    <p:sldId id="330" r:id="rId9"/>
    <p:sldId id="418" r:id="rId10"/>
    <p:sldId id="372" r:id="rId11"/>
    <p:sldId id="394" r:id="rId12"/>
    <p:sldId id="420" r:id="rId13"/>
    <p:sldId id="419" r:id="rId14"/>
  </p:sldIdLst>
  <p:sldSz cx="9144000" cy="6858000" type="screen4x3"/>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trid Bonk" initials="AB" lastIdx="3" clrIdx="0">
    <p:extLst/>
  </p:cmAuthor>
  <p:cmAuthor id="2" name="Johanna Stieblehner" initials="JS" lastIdx="2"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8233"/>
    <a:srgbClr val="6E843C"/>
    <a:srgbClr val="CC3300"/>
    <a:srgbClr val="937D4C"/>
    <a:srgbClr val="FF9900"/>
    <a:srgbClr val="EB5C3F"/>
    <a:srgbClr val="CC30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381" autoAdjust="0"/>
    <p:restoredTop sz="89244" autoAdjust="0"/>
  </p:normalViewPr>
  <p:slideViewPr>
    <p:cSldViewPr>
      <p:cViewPr varScale="1">
        <p:scale>
          <a:sx n="59" d="100"/>
          <a:sy n="59" d="100"/>
        </p:scale>
        <p:origin x="1340"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296"/>
    </p:cViewPr>
  </p:sorterViewPr>
  <p:notesViewPr>
    <p:cSldViewPr>
      <p:cViewPr varScale="1">
        <p:scale>
          <a:sx n="47" d="100"/>
          <a:sy n="47" d="100"/>
        </p:scale>
        <p:origin x="272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49" tIns="48175" rIns="96349" bIns="48175" rtlCol="0"/>
          <a:lstStyle>
            <a:lvl1pPr algn="l">
              <a:defRPr sz="1300"/>
            </a:lvl1pPr>
          </a:lstStyle>
          <a:p>
            <a:endParaRPr lang="de-AT"/>
          </a:p>
        </p:txBody>
      </p:sp>
      <p:sp>
        <p:nvSpPr>
          <p:cNvPr id="3" name="Datumsplatzhalter 2"/>
          <p:cNvSpPr>
            <a:spLocks noGrp="1"/>
          </p:cNvSpPr>
          <p:nvPr>
            <p:ph type="dt" idx="1"/>
          </p:nvPr>
        </p:nvSpPr>
        <p:spPr>
          <a:xfrm>
            <a:off x="3889110" y="0"/>
            <a:ext cx="2975240" cy="501640"/>
          </a:xfrm>
          <a:prstGeom prst="rect">
            <a:avLst/>
          </a:prstGeom>
        </p:spPr>
        <p:txBody>
          <a:bodyPr vert="horz" lIns="96349" tIns="48175" rIns="96349" bIns="48175" rtlCol="0"/>
          <a:lstStyle>
            <a:lvl1pPr algn="r">
              <a:defRPr sz="1300"/>
            </a:lvl1pPr>
          </a:lstStyle>
          <a:p>
            <a:fld id="{87498CBA-5D48-4A97-BDFD-5A68FC65761D}" type="datetimeFigureOut">
              <a:rPr lang="de-AT" smtClean="0"/>
              <a:t>02.04.2019</a:t>
            </a:fld>
            <a:endParaRPr lang="de-AT"/>
          </a:p>
        </p:txBody>
      </p:sp>
      <p:sp>
        <p:nvSpPr>
          <p:cNvPr id="4" name="Folienbildplatzhalter 3"/>
          <p:cNvSpPr>
            <a:spLocks noGrp="1" noRot="1" noChangeAspect="1"/>
          </p:cNvSpPr>
          <p:nvPr>
            <p:ph type="sldImg" idx="2"/>
          </p:nvPr>
        </p:nvSpPr>
        <p:spPr>
          <a:xfrm>
            <a:off x="1184275" y="1250950"/>
            <a:ext cx="4497388" cy="3373438"/>
          </a:xfrm>
          <a:prstGeom prst="rect">
            <a:avLst/>
          </a:prstGeom>
          <a:noFill/>
          <a:ln w="12700">
            <a:solidFill>
              <a:prstClr val="black"/>
            </a:solidFill>
          </a:ln>
        </p:spPr>
        <p:txBody>
          <a:bodyPr vert="horz" lIns="96349" tIns="48175" rIns="96349" bIns="48175" rtlCol="0" anchor="ctr"/>
          <a:lstStyle/>
          <a:p>
            <a:endParaRPr lang="de-AT"/>
          </a:p>
        </p:txBody>
      </p:sp>
      <p:sp>
        <p:nvSpPr>
          <p:cNvPr id="5" name="Notizenplatzhalter 4"/>
          <p:cNvSpPr>
            <a:spLocks noGrp="1"/>
          </p:cNvSpPr>
          <p:nvPr>
            <p:ph type="body" sz="quarter" idx="3"/>
          </p:nvPr>
        </p:nvSpPr>
        <p:spPr>
          <a:xfrm>
            <a:off x="686595" y="4811576"/>
            <a:ext cx="5492750" cy="3936742"/>
          </a:xfrm>
          <a:prstGeom prst="rect">
            <a:avLst/>
          </a:prstGeom>
        </p:spPr>
        <p:txBody>
          <a:bodyPr vert="horz" lIns="96349" tIns="48175" rIns="96349" bIns="48175"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9496441"/>
            <a:ext cx="2975240" cy="501639"/>
          </a:xfrm>
          <a:prstGeom prst="rect">
            <a:avLst/>
          </a:prstGeom>
        </p:spPr>
        <p:txBody>
          <a:bodyPr vert="horz" lIns="96349" tIns="48175" rIns="96349" bIns="48175" rtlCol="0" anchor="b"/>
          <a:lstStyle>
            <a:lvl1pPr algn="l">
              <a:defRPr sz="1300"/>
            </a:lvl1pPr>
          </a:lstStyle>
          <a:p>
            <a:endParaRPr lang="de-AT"/>
          </a:p>
        </p:txBody>
      </p:sp>
      <p:sp>
        <p:nvSpPr>
          <p:cNvPr id="7" name="Foliennummernplatzhalter 6"/>
          <p:cNvSpPr>
            <a:spLocks noGrp="1"/>
          </p:cNvSpPr>
          <p:nvPr>
            <p:ph type="sldNum" sz="quarter" idx="5"/>
          </p:nvPr>
        </p:nvSpPr>
        <p:spPr>
          <a:xfrm>
            <a:off x="3889110" y="9496441"/>
            <a:ext cx="2975240" cy="501639"/>
          </a:xfrm>
          <a:prstGeom prst="rect">
            <a:avLst/>
          </a:prstGeom>
        </p:spPr>
        <p:txBody>
          <a:bodyPr vert="horz" lIns="96349" tIns="48175" rIns="96349" bIns="48175" rtlCol="0" anchor="b"/>
          <a:lstStyle>
            <a:lvl1pPr algn="r">
              <a:defRPr sz="1300"/>
            </a:lvl1pPr>
          </a:lstStyle>
          <a:p>
            <a:fld id="{B5CA3426-96DB-45E1-A3B2-BD50BE3F5677}" type="slidenum">
              <a:rPr lang="de-AT" smtClean="0"/>
              <a:t>‹Nr.›</a:t>
            </a:fld>
            <a:endParaRPr lang="de-AT"/>
          </a:p>
        </p:txBody>
      </p:sp>
    </p:spTree>
    <p:extLst>
      <p:ext uri="{BB962C8B-B14F-4D97-AF65-F5344CB8AC3E}">
        <p14:creationId xmlns:p14="http://schemas.microsoft.com/office/powerpoint/2010/main" val="3228293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84275" y="1250950"/>
            <a:ext cx="4497388" cy="3373438"/>
          </a:xfrm>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B5CA3426-96DB-45E1-A3B2-BD50BE3F5677}" type="slidenum">
              <a:rPr lang="de-AT" smtClean="0"/>
              <a:t>1</a:t>
            </a:fld>
            <a:endParaRPr lang="de-AT"/>
          </a:p>
        </p:txBody>
      </p:sp>
    </p:spTree>
    <p:extLst>
      <p:ext uri="{BB962C8B-B14F-4D97-AF65-F5344CB8AC3E}">
        <p14:creationId xmlns:p14="http://schemas.microsoft.com/office/powerpoint/2010/main" val="3240385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5CA3426-96DB-45E1-A3B2-BD50BE3F5677}" type="slidenum">
              <a:rPr lang="de-AT" smtClean="0"/>
              <a:t>2</a:t>
            </a:fld>
            <a:endParaRPr lang="de-AT"/>
          </a:p>
        </p:txBody>
      </p:sp>
    </p:spTree>
    <p:extLst>
      <p:ext uri="{BB962C8B-B14F-4D97-AF65-F5344CB8AC3E}">
        <p14:creationId xmlns:p14="http://schemas.microsoft.com/office/powerpoint/2010/main" val="3076037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B5CA3426-96DB-45E1-A3B2-BD50BE3F5677}" type="slidenum">
              <a:rPr lang="de-AT" smtClean="0"/>
              <a:t>3</a:t>
            </a:fld>
            <a:endParaRPr lang="de-AT"/>
          </a:p>
        </p:txBody>
      </p:sp>
    </p:spTree>
    <p:extLst>
      <p:ext uri="{BB962C8B-B14F-4D97-AF65-F5344CB8AC3E}">
        <p14:creationId xmlns:p14="http://schemas.microsoft.com/office/powerpoint/2010/main" val="417569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8"/>
            <a:ext cx="7772400" cy="1470025"/>
          </a:xfrm>
          <a:prstGeom prst="rect">
            <a:avLst/>
          </a:prstGeom>
        </p:spPr>
        <p:txBody>
          <a:bodyPr/>
          <a:lstStyle/>
          <a:p>
            <a:r>
              <a:rPr lang="de-DE"/>
              <a:t>Titelmasterformat durch Klicken bearbeiten</a:t>
            </a:r>
            <a:endParaRPr lang="de-AT"/>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AT"/>
          </a:p>
        </p:txBody>
      </p:sp>
      <p:sp>
        <p:nvSpPr>
          <p:cNvPr id="4" name="Datumsplatzhalter 3"/>
          <p:cNvSpPr>
            <a:spLocks noGrp="1"/>
          </p:cNvSpPr>
          <p:nvPr>
            <p:ph type="dt" sz="half" idx="10"/>
          </p:nvPr>
        </p:nvSpPr>
        <p:spPr/>
        <p:txBody>
          <a:bodyPr/>
          <a:lstStyle/>
          <a:p>
            <a:fld id="{1AD050A7-D071-4493-B648-B0FF3231D4B1}" type="datetimeFigureOut">
              <a:rPr lang="de-AT" smtClean="0"/>
              <a:t>02.04.2019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79A12FD7-84DF-48B9-8C19-DF82CA2A06F7}" type="slidenum">
              <a:rPr lang="de-AT" smtClean="0"/>
              <a:t>‹Nr.›</a:t>
            </a:fld>
            <a:endParaRPr lang="de-AT"/>
          </a:p>
        </p:txBody>
      </p:sp>
    </p:spTree>
    <p:extLst>
      <p:ext uri="{BB962C8B-B14F-4D97-AF65-F5344CB8AC3E}">
        <p14:creationId xmlns:p14="http://schemas.microsoft.com/office/powerpoint/2010/main" val="3251776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7"/>
            <a:ext cx="8229600" cy="1143000"/>
          </a:xfrm>
          <a:prstGeom prst="rect">
            <a:avLst/>
          </a:prstGeom>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1600201"/>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1AD050A7-D071-4493-B648-B0FF3231D4B1}" type="datetimeFigureOut">
              <a:rPr lang="de-AT" smtClean="0"/>
              <a:t>02.04.2019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79A12FD7-84DF-48B9-8C19-DF82CA2A06F7}" type="slidenum">
              <a:rPr lang="de-AT" smtClean="0"/>
              <a:t>‹Nr.›</a:t>
            </a:fld>
            <a:endParaRPr lang="de-AT"/>
          </a:p>
        </p:txBody>
      </p:sp>
    </p:spTree>
    <p:extLst>
      <p:ext uri="{BB962C8B-B14F-4D97-AF65-F5344CB8AC3E}">
        <p14:creationId xmlns:p14="http://schemas.microsoft.com/office/powerpoint/2010/main" val="35260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9"/>
            <a:ext cx="2057400" cy="5851525"/>
          </a:xfrm>
          <a:prstGeom prst="rect">
            <a:avLst/>
          </a:prstGeo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4639"/>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1AD050A7-D071-4493-B648-B0FF3231D4B1}" type="datetimeFigureOut">
              <a:rPr lang="de-AT" smtClean="0"/>
              <a:t>02.04.2019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79A12FD7-84DF-48B9-8C19-DF82CA2A06F7}" type="slidenum">
              <a:rPr lang="de-AT" smtClean="0"/>
              <a:t>‹Nr.›</a:t>
            </a:fld>
            <a:endParaRPr lang="de-AT"/>
          </a:p>
        </p:txBody>
      </p:sp>
    </p:spTree>
    <p:extLst>
      <p:ext uri="{BB962C8B-B14F-4D97-AF65-F5344CB8AC3E}">
        <p14:creationId xmlns:p14="http://schemas.microsoft.com/office/powerpoint/2010/main" val="23263535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lvl1pPr algn="l">
              <a:defRPr sz="2800">
                <a:latin typeface="BundesSerif Office" panose="02050002050300000203" pitchFamily="18" charset="0"/>
              </a:defRPr>
            </a:lvl1pPr>
          </a:lstStyle>
          <a:p>
            <a:r>
              <a:rPr lang="de-DE" dirty="0"/>
              <a:t>Titelmasterformat durch Klicken bearbeiten</a:t>
            </a:r>
          </a:p>
        </p:txBody>
      </p:sp>
      <p:sp>
        <p:nvSpPr>
          <p:cNvPr id="3" name="Inhaltsplatzhalter 2"/>
          <p:cNvSpPr>
            <a:spLocks noGrp="1"/>
          </p:cNvSpPr>
          <p:nvPr>
            <p:ph idx="1"/>
          </p:nvPr>
        </p:nvSpPr>
        <p:spPr/>
        <p:txBody>
          <a:bodyPr>
            <a:normAutofit/>
          </a:bodyPr>
          <a:lstStyle>
            <a:lvl1pPr marL="342900" indent="-342900">
              <a:buClr>
                <a:srgbClr val="41A336"/>
              </a:buClr>
              <a:buFont typeface="Times New Roman" panose="02020603050405020304" pitchFamily="18" charset="0"/>
              <a:buChar char="→"/>
              <a:defRPr sz="1400">
                <a:latin typeface="BundesSans Office" panose="020B0002030500000203" pitchFamily="34" charset="0"/>
              </a:defRPr>
            </a:lvl1pPr>
            <a:lvl2pPr marL="742950" indent="-285750">
              <a:buClr>
                <a:srgbClr val="41A336"/>
              </a:buClr>
              <a:buFont typeface="Times New Roman" panose="02020603050405020304" pitchFamily="18" charset="0"/>
              <a:buChar char="→"/>
              <a:defRPr sz="1400">
                <a:latin typeface="BundesSans Office" panose="020B0002030500000203" pitchFamily="34" charset="0"/>
              </a:defRPr>
            </a:lvl2pPr>
            <a:lvl3pPr marL="1143000" indent="-228600">
              <a:buClr>
                <a:srgbClr val="41A336"/>
              </a:buClr>
              <a:buFont typeface="Times New Roman" panose="02020603050405020304" pitchFamily="18" charset="0"/>
              <a:buChar char="→"/>
              <a:defRPr sz="1400">
                <a:latin typeface="BundesSans Office" panose="020B0002030500000203" pitchFamily="34" charset="0"/>
              </a:defRPr>
            </a:lvl3pPr>
            <a:lvl4pPr marL="1600200" indent="-228600">
              <a:buClr>
                <a:srgbClr val="41A336"/>
              </a:buClr>
              <a:buFont typeface="Times New Roman" panose="02020603050405020304" pitchFamily="18" charset="0"/>
              <a:buChar char="→"/>
              <a:defRPr sz="1400">
                <a:latin typeface="BundesSans Office" panose="020B0002030500000203" pitchFamily="34" charset="0"/>
              </a:defRPr>
            </a:lvl4pPr>
            <a:lvl5pPr marL="2057400" indent="-228600">
              <a:buClr>
                <a:srgbClr val="41A336"/>
              </a:buClr>
              <a:buFont typeface="Times New Roman" panose="02020603050405020304" pitchFamily="18" charset="0"/>
              <a:buChar char="→"/>
              <a:defRPr sz="1400">
                <a:latin typeface="BundesSans Office" panose="020B0002030500000203"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Rechteck 6"/>
          <p:cNvSpPr/>
          <p:nvPr userDrawn="1"/>
        </p:nvSpPr>
        <p:spPr>
          <a:xfrm>
            <a:off x="0" y="4554000"/>
            <a:ext cx="144000" cy="2304000"/>
          </a:xfrm>
          <a:prstGeom prst="rect">
            <a:avLst/>
          </a:prstGeom>
          <a:solidFill>
            <a:srgbClr val="F2850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de-DE">
              <a:solidFill>
                <a:prstClr val="white"/>
              </a:solidFill>
            </a:endParaRPr>
          </a:p>
        </p:txBody>
      </p:sp>
      <p:pic>
        <p:nvPicPr>
          <p:cNvPr id="8" name="Picture 14"/>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539553" y="5829267"/>
            <a:ext cx="1224136" cy="971536"/>
          </a:xfrm>
          <a:prstGeom prst="rect">
            <a:avLst/>
          </a:prstGeom>
          <a:noFill/>
        </p:spPr>
      </p:pic>
      <p:sp>
        <p:nvSpPr>
          <p:cNvPr id="4" name="Datumsplatzhalter 3"/>
          <p:cNvSpPr>
            <a:spLocks noGrp="1"/>
          </p:cNvSpPr>
          <p:nvPr>
            <p:ph type="dt" sz="half" idx="10"/>
          </p:nvPr>
        </p:nvSpPr>
        <p:spPr/>
        <p:txBody>
          <a:bodyPr/>
          <a:lstStyle/>
          <a:p>
            <a:fld id="{1D199AF9-936D-4F82-9741-023635281EF2}" type="datetime1">
              <a:rPr lang="de-DE" smtClean="0">
                <a:solidFill>
                  <a:prstClr val="black">
                    <a:tint val="75000"/>
                  </a:prstClr>
                </a:solidFill>
              </a:rPr>
              <a:pPr/>
              <a:t>02.04.2019</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DF26535F-21E1-4EFB-A20C-762D238F460D}"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4768071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lvl1pPr algn="l">
              <a:defRPr sz="2800">
                <a:latin typeface="BundesSerif Office" panose="02050002050300000203" pitchFamily="18" charset="0"/>
              </a:defRPr>
            </a:lvl1pPr>
          </a:lstStyle>
          <a:p>
            <a:r>
              <a:rPr lang="de-DE" dirty="0"/>
              <a:t>Titelmasterformat durch Klicken bearbeiten</a:t>
            </a:r>
          </a:p>
        </p:txBody>
      </p:sp>
      <p:sp>
        <p:nvSpPr>
          <p:cNvPr id="3" name="Inhaltsplatzhalter 2"/>
          <p:cNvSpPr>
            <a:spLocks noGrp="1"/>
          </p:cNvSpPr>
          <p:nvPr>
            <p:ph idx="1"/>
          </p:nvPr>
        </p:nvSpPr>
        <p:spPr/>
        <p:txBody>
          <a:bodyPr>
            <a:normAutofit/>
          </a:bodyPr>
          <a:lstStyle>
            <a:lvl1pPr marL="342900" indent="-342900">
              <a:buClr>
                <a:srgbClr val="41A336"/>
              </a:buClr>
              <a:buFont typeface="Times New Roman" panose="02020603050405020304" pitchFamily="18" charset="0"/>
              <a:buChar char="→"/>
              <a:defRPr sz="1400">
                <a:latin typeface="BundesSans Office" panose="020B0002030500000203" pitchFamily="34" charset="0"/>
              </a:defRPr>
            </a:lvl1pPr>
            <a:lvl2pPr marL="742950" indent="-285750">
              <a:buClr>
                <a:srgbClr val="41A336"/>
              </a:buClr>
              <a:buFont typeface="Times New Roman" panose="02020603050405020304" pitchFamily="18" charset="0"/>
              <a:buChar char="→"/>
              <a:defRPr sz="1400">
                <a:latin typeface="BundesSans Office" panose="020B0002030500000203" pitchFamily="34" charset="0"/>
              </a:defRPr>
            </a:lvl2pPr>
            <a:lvl3pPr marL="1143000" indent="-228600">
              <a:buClr>
                <a:srgbClr val="41A336"/>
              </a:buClr>
              <a:buFont typeface="Times New Roman" panose="02020603050405020304" pitchFamily="18" charset="0"/>
              <a:buChar char="→"/>
              <a:defRPr sz="1400">
                <a:latin typeface="BundesSans Office" panose="020B0002030500000203" pitchFamily="34" charset="0"/>
              </a:defRPr>
            </a:lvl3pPr>
            <a:lvl4pPr marL="1600200" indent="-228600">
              <a:buClr>
                <a:srgbClr val="41A336"/>
              </a:buClr>
              <a:buFont typeface="Times New Roman" panose="02020603050405020304" pitchFamily="18" charset="0"/>
              <a:buChar char="→"/>
              <a:defRPr sz="1400">
                <a:latin typeface="BundesSans Office" panose="020B0002030500000203" pitchFamily="34" charset="0"/>
              </a:defRPr>
            </a:lvl4pPr>
            <a:lvl5pPr marL="2057400" indent="-228600">
              <a:buClr>
                <a:srgbClr val="41A336"/>
              </a:buClr>
              <a:buFont typeface="Times New Roman" panose="02020603050405020304" pitchFamily="18" charset="0"/>
              <a:buChar char="→"/>
              <a:defRPr sz="1400">
                <a:latin typeface="BundesSans Office" panose="020B0002030500000203"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Rechteck 6"/>
          <p:cNvSpPr/>
          <p:nvPr userDrawn="1"/>
        </p:nvSpPr>
        <p:spPr>
          <a:xfrm>
            <a:off x="0" y="4554000"/>
            <a:ext cx="144000" cy="2304000"/>
          </a:xfrm>
          <a:prstGeom prst="rect">
            <a:avLst/>
          </a:prstGeom>
          <a:solidFill>
            <a:srgbClr val="F2850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de-DE">
              <a:solidFill>
                <a:prstClr val="white"/>
              </a:solidFill>
            </a:endParaRPr>
          </a:p>
        </p:txBody>
      </p:sp>
      <p:pic>
        <p:nvPicPr>
          <p:cNvPr id="8" name="Picture 14"/>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539553" y="5829267"/>
            <a:ext cx="1224136" cy="971536"/>
          </a:xfrm>
          <a:prstGeom prst="rect">
            <a:avLst/>
          </a:prstGeom>
          <a:noFill/>
        </p:spPr>
      </p:pic>
      <p:sp>
        <p:nvSpPr>
          <p:cNvPr id="4" name="Datumsplatzhalter 3"/>
          <p:cNvSpPr>
            <a:spLocks noGrp="1"/>
          </p:cNvSpPr>
          <p:nvPr>
            <p:ph type="dt" sz="half" idx="10"/>
          </p:nvPr>
        </p:nvSpPr>
        <p:spPr/>
        <p:txBody>
          <a:bodyPr/>
          <a:lstStyle/>
          <a:p>
            <a:fld id="{1D199AF9-936D-4F82-9741-023635281EF2}" type="datetime1">
              <a:rPr lang="de-DE" smtClean="0">
                <a:solidFill>
                  <a:prstClr val="black">
                    <a:tint val="75000"/>
                  </a:prstClr>
                </a:solidFill>
              </a:rPr>
              <a:pPr/>
              <a:t>02.04.2019</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DF26535F-21E1-4EFB-A20C-762D238F460D}"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0244000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lvl1pPr algn="l">
              <a:defRPr sz="2800">
                <a:latin typeface="BundesSerif Office" panose="02050002050300000203" pitchFamily="18" charset="0"/>
              </a:defRPr>
            </a:lvl1pPr>
          </a:lstStyle>
          <a:p>
            <a:r>
              <a:rPr lang="de-DE" dirty="0"/>
              <a:t>Titelmasterformat durch Klicken bearbeiten</a:t>
            </a:r>
          </a:p>
        </p:txBody>
      </p:sp>
      <p:sp>
        <p:nvSpPr>
          <p:cNvPr id="3" name="Inhaltsplatzhalter 2"/>
          <p:cNvSpPr>
            <a:spLocks noGrp="1"/>
          </p:cNvSpPr>
          <p:nvPr>
            <p:ph idx="1"/>
          </p:nvPr>
        </p:nvSpPr>
        <p:spPr/>
        <p:txBody>
          <a:bodyPr>
            <a:normAutofit/>
          </a:bodyPr>
          <a:lstStyle>
            <a:lvl1pPr marL="342900" indent="-342900">
              <a:buClr>
                <a:srgbClr val="41A336"/>
              </a:buClr>
              <a:buFont typeface="Times New Roman" panose="02020603050405020304" pitchFamily="18" charset="0"/>
              <a:buChar char="→"/>
              <a:defRPr sz="1400">
                <a:latin typeface="BundesSans Office" panose="020B0002030500000203" pitchFamily="34" charset="0"/>
              </a:defRPr>
            </a:lvl1pPr>
            <a:lvl2pPr marL="742950" indent="-285750">
              <a:buClr>
                <a:srgbClr val="41A336"/>
              </a:buClr>
              <a:buFont typeface="Times New Roman" panose="02020603050405020304" pitchFamily="18" charset="0"/>
              <a:buChar char="→"/>
              <a:defRPr sz="1400">
                <a:latin typeface="BundesSans Office" panose="020B0002030500000203" pitchFamily="34" charset="0"/>
              </a:defRPr>
            </a:lvl2pPr>
            <a:lvl3pPr marL="1143000" indent="-228600">
              <a:buClr>
                <a:srgbClr val="41A336"/>
              </a:buClr>
              <a:buFont typeface="Times New Roman" panose="02020603050405020304" pitchFamily="18" charset="0"/>
              <a:buChar char="→"/>
              <a:defRPr sz="1400">
                <a:latin typeface="BundesSans Office" panose="020B0002030500000203" pitchFamily="34" charset="0"/>
              </a:defRPr>
            </a:lvl3pPr>
            <a:lvl4pPr marL="1600200" indent="-228600">
              <a:buClr>
                <a:srgbClr val="41A336"/>
              </a:buClr>
              <a:buFont typeface="Times New Roman" panose="02020603050405020304" pitchFamily="18" charset="0"/>
              <a:buChar char="→"/>
              <a:defRPr sz="1400">
                <a:latin typeface="BundesSans Office" panose="020B0002030500000203" pitchFamily="34" charset="0"/>
              </a:defRPr>
            </a:lvl4pPr>
            <a:lvl5pPr marL="2057400" indent="-228600">
              <a:buClr>
                <a:srgbClr val="41A336"/>
              </a:buClr>
              <a:buFont typeface="Times New Roman" panose="02020603050405020304" pitchFamily="18" charset="0"/>
              <a:buChar char="→"/>
              <a:defRPr sz="1400">
                <a:latin typeface="BundesSans Office" panose="020B0002030500000203"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Rechteck 6"/>
          <p:cNvSpPr/>
          <p:nvPr userDrawn="1"/>
        </p:nvSpPr>
        <p:spPr>
          <a:xfrm>
            <a:off x="0" y="4554000"/>
            <a:ext cx="144000" cy="2304000"/>
          </a:xfrm>
          <a:prstGeom prst="rect">
            <a:avLst/>
          </a:prstGeom>
          <a:solidFill>
            <a:srgbClr val="F2850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de-DE">
              <a:solidFill>
                <a:prstClr val="white"/>
              </a:solidFill>
            </a:endParaRPr>
          </a:p>
        </p:txBody>
      </p:sp>
      <p:pic>
        <p:nvPicPr>
          <p:cNvPr id="8" name="Picture 14"/>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539553" y="5829267"/>
            <a:ext cx="1224136" cy="971536"/>
          </a:xfrm>
          <a:prstGeom prst="rect">
            <a:avLst/>
          </a:prstGeom>
          <a:noFill/>
        </p:spPr>
      </p:pic>
      <p:sp>
        <p:nvSpPr>
          <p:cNvPr id="4" name="Datumsplatzhalter 3"/>
          <p:cNvSpPr>
            <a:spLocks noGrp="1"/>
          </p:cNvSpPr>
          <p:nvPr>
            <p:ph type="dt" sz="half" idx="10"/>
          </p:nvPr>
        </p:nvSpPr>
        <p:spPr/>
        <p:txBody>
          <a:bodyPr/>
          <a:lstStyle/>
          <a:p>
            <a:fld id="{1D199AF9-936D-4F82-9741-023635281EF2}" type="datetime1">
              <a:rPr lang="de-DE" smtClean="0">
                <a:solidFill>
                  <a:prstClr val="black">
                    <a:tint val="75000"/>
                  </a:prstClr>
                </a:solidFill>
              </a:rPr>
              <a:pPr/>
              <a:t>02.04.2019</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DF26535F-21E1-4EFB-A20C-762D238F460D}"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200929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Kapiteltrenner">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fld id="{C84173BA-EE02-4641-87ED-9F1A3D0B8296}" type="datetime1">
              <a:rPr lang="de-DE" smtClean="0">
                <a:solidFill>
                  <a:prstClr val="black">
                    <a:tint val="75000"/>
                  </a:prstClr>
                </a:solidFill>
              </a:rPr>
              <a:pPr/>
              <a:t>02.04.2019</a:t>
            </a:fld>
            <a:endParaRPr lang="de-DE">
              <a:solidFill>
                <a:prstClr val="black">
                  <a:tint val="75000"/>
                </a:prstClr>
              </a:solidFill>
            </a:endParaRPr>
          </a:p>
        </p:txBody>
      </p:sp>
      <p:sp>
        <p:nvSpPr>
          <p:cNvPr id="4" name="Fußzeilenplatzhalter 3"/>
          <p:cNvSpPr>
            <a:spLocks noGrp="1"/>
          </p:cNvSpPr>
          <p:nvPr>
            <p:ph type="ftr" sz="quarter" idx="11"/>
          </p:nvPr>
        </p:nvSpPr>
        <p:spPr/>
        <p:txBody>
          <a:bodyPr/>
          <a:lstStyle/>
          <a:p>
            <a:endParaRPr lang="de-DE">
              <a:solidFill>
                <a:prstClr val="black">
                  <a:tint val="75000"/>
                </a:prstClr>
              </a:solidFill>
            </a:endParaRPr>
          </a:p>
        </p:txBody>
      </p:sp>
      <p:sp>
        <p:nvSpPr>
          <p:cNvPr id="5" name="Foliennummernplatzhalter 4"/>
          <p:cNvSpPr>
            <a:spLocks noGrp="1"/>
          </p:cNvSpPr>
          <p:nvPr>
            <p:ph type="sldNum" sz="quarter" idx="12"/>
          </p:nvPr>
        </p:nvSpPr>
        <p:spPr/>
        <p:txBody>
          <a:bodyPr/>
          <a:lstStyle/>
          <a:p>
            <a:fld id="{DF26535F-21E1-4EFB-A20C-762D238F460D}"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984402837"/>
      </p:ext>
    </p:extLst>
  </p:cSld>
  <p:clrMapOvr>
    <a:overrideClrMapping bg1="lt1" tx1="dk1" bg2="lt2" tx2="dk2" accent1="accent1" accent2="accent2" accent3="accent3" accent4="accent4" accent5="accent5" accent6="accent6" hlink="hlink" folHlink="folHlink"/>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Folie_Großes_Bild_rechts">
    <p:spTree>
      <p:nvGrpSpPr>
        <p:cNvPr id="1" name=""/>
        <p:cNvGrpSpPr/>
        <p:nvPr/>
      </p:nvGrpSpPr>
      <p:grpSpPr>
        <a:xfrm>
          <a:off x="0" y="0"/>
          <a:ext cx="0" cy="0"/>
          <a:chOff x="0" y="0"/>
          <a:chExt cx="0" cy="0"/>
        </a:xfrm>
      </p:grpSpPr>
      <p:pic>
        <p:nvPicPr>
          <p:cNvPr id="3" name="Picture 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11188" y="5876926"/>
            <a:ext cx="1573212"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hteck 3"/>
          <p:cNvSpPr/>
          <p:nvPr userDrawn="1"/>
        </p:nvSpPr>
        <p:spPr>
          <a:xfrm>
            <a:off x="2" y="4525965"/>
            <a:ext cx="144463" cy="2339975"/>
          </a:xfrm>
          <a:prstGeom prst="rect">
            <a:avLst/>
          </a:prstGeom>
          <a:solidFill>
            <a:srgbClr val="F2850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de-DE">
              <a:solidFill>
                <a:srgbClr val="FFFFFF"/>
              </a:solidFill>
            </a:endParaRPr>
          </a:p>
        </p:txBody>
      </p:sp>
      <p:sp>
        <p:nvSpPr>
          <p:cNvPr id="2" name="Datumsplatzhalter 1"/>
          <p:cNvSpPr>
            <a:spLocks noGrp="1"/>
          </p:cNvSpPr>
          <p:nvPr>
            <p:ph type="dt" sz="half" idx="11"/>
          </p:nvPr>
        </p:nvSpPr>
        <p:spPr/>
        <p:txBody>
          <a:bodyPr/>
          <a:lstStyle/>
          <a:p>
            <a:fld id="{22770933-9B15-4BE9-97E2-C2D6EBB5C566}" type="datetime1">
              <a:rPr lang="de-DE" smtClean="0">
                <a:solidFill>
                  <a:prstClr val="black">
                    <a:tint val="75000"/>
                  </a:prstClr>
                </a:solidFill>
              </a:rPr>
              <a:pPr/>
              <a:t>02.04.2019</a:t>
            </a:fld>
            <a:endParaRPr lang="de-DE">
              <a:solidFill>
                <a:prstClr val="black">
                  <a:tint val="75000"/>
                </a:prstClr>
              </a:solidFill>
            </a:endParaRPr>
          </a:p>
        </p:txBody>
      </p:sp>
      <p:sp>
        <p:nvSpPr>
          <p:cNvPr id="5" name="Fußzeilenplatzhalter 4"/>
          <p:cNvSpPr>
            <a:spLocks noGrp="1"/>
          </p:cNvSpPr>
          <p:nvPr>
            <p:ph type="ftr" sz="quarter" idx="12"/>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3"/>
          </p:nvPr>
        </p:nvSpPr>
        <p:spPr/>
        <p:txBody>
          <a:bodyPr/>
          <a:lstStyle/>
          <a:p>
            <a:fld id="{DF26535F-21E1-4EFB-A20C-762D238F460D}"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324011987"/>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5" name="Rectangle 9"/>
          <p:cNvSpPr>
            <a:spLocks noChangeArrowheads="1"/>
          </p:cNvSpPr>
          <p:nvPr userDrawn="1"/>
        </p:nvSpPr>
        <p:spPr bwMode="auto">
          <a:xfrm>
            <a:off x="85725" y="114300"/>
            <a:ext cx="8972550" cy="269875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defRPr/>
            </a:pPr>
            <a:endParaRPr lang="de-DE" altLang="de-DE">
              <a:solidFill>
                <a:prstClr val="black"/>
              </a:solidFill>
            </a:endParaRPr>
          </a:p>
        </p:txBody>
      </p:sp>
      <p:pic>
        <p:nvPicPr>
          <p:cNvPr id="6" name="Picture 1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3988" y="150285"/>
            <a:ext cx="1465262" cy="1164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feld 6"/>
          <p:cNvSpPr txBox="1"/>
          <p:nvPr userDrawn="1"/>
        </p:nvSpPr>
        <p:spPr>
          <a:xfrm rot="533047">
            <a:off x="5730876" y="4345286"/>
            <a:ext cx="3743325" cy="923330"/>
          </a:xfrm>
          <a:prstGeom prst="rect">
            <a:avLst/>
          </a:prstGeom>
          <a:noFill/>
          <a:effectLst>
            <a:outerShdw blurRad="50800" dist="38100" algn="l" rotWithShape="0">
              <a:prstClr val="black">
                <a:alpha val="40000"/>
              </a:prstClr>
            </a:outerShdw>
          </a:effectLst>
        </p:spPr>
        <p:txBody>
          <a:bodyPr>
            <a:spAutoFit/>
          </a:bodyPr>
          <a:lstStyle/>
          <a:p>
            <a:pPr fontAlgn="base">
              <a:spcBef>
                <a:spcPct val="0"/>
              </a:spcBef>
              <a:spcAft>
                <a:spcPct val="0"/>
              </a:spcAft>
              <a:defRPr/>
            </a:pPr>
            <a:r>
              <a:rPr lang="de-DE" sz="5400" b="1" dirty="0">
                <a:solidFill>
                  <a:srgbClr val="000000"/>
                </a:solidFill>
                <a:latin typeface="Vivaldi" pitchFamily="66" charset="0"/>
              </a:rPr>
              <a:t>Willkommen</a:t>
            </a:r>
          </a:p>
        </p:txBody>
      </p:sp>
      <p:sp>
        <p:nvSpPr>
          <p:cNvPr id="5122" name="Rectangle 2"/>
          <p:cNvSpPr>
            <a:spLocks noGrp="1" noChangeArrowheads="1"/>
          </p:cNvSpPr>
          <p:nvPr>
            <p:ph type="ctrTitle"/>
          </p:nvPr>
        </p:nvSpPr>
        <p:spPr>
          <a:xfrm>
            <a:off x="619200" y="1267201"/>
            <a:ext cx="7876800" cy="1073151"/>
          </a:xfrm>
        </p:spPr>
        <p:txBody>
          <a:bodyPr/>
          <a:lstStyle>
            <a:lvl1pPr>
              <a:lnSpc>
                <a:spcPts val="3000"/>
              </a:lnSpc>
              <a:defRPr sz="2800">
                <a:latin typeface="Times New Roman" pitchFamily="18" charset="0"/>
                <a:cs typeface="Times New Roman" pitchFamily="18" charset="0"/>
              </a:defRPr>
            </a:lvl1pPr>
          </a:lstStyle>
          <a:p>
            <a:r>
              <a:rPr lang="de-DE" dirty="0"/>
              <a:t>Der Titel des Vortrags</a:t>
            </a:r>
            <a:br>
              <a:rPr lang="de-DE" dirty="0"/>
            </a:br>
            <a:r>
              <a:rPr lang="de-DE" dirty="0"/>
              <a:t>in zwei Zeilen</a:t>
            </a:r>
          </a:p>
        </p:txBody>
      </p:sp>
      <p:sp>
        <p:nvSpPr>
          <p:cNvPr id="5123" name="Rectangle 3"/>
          <p:cNvSpPr>
            <a:spLocks noGrp="1" noChangeArrowheads="1"/>
          </p:cNvSpPr>
          <p:nvPr>
            <p:ph type="subTitle" idx="1"/>
          </p:nvPr>
        </p:nvSpPr>
        <p:spPr>
          <a:xfrm>
            <a:off x="630000" y="2419200"/>
            <a:ext cx="7876800" cy="360363"/>
          </a:xfrm>
        </p:spPr>
        <p:txBody>
          <a:bodyPr/>
          <a:lstStyle>
            <a:lvl1pPr marL="0" indent="0">
              <a:buFont typeface="BundesSans Regular" pitchFamily="34" charset="0"/>
              <a:buNone/>
              <a:defRPr sz="1100">
                <a:latin typeface="Arial" pitchFamily="34" charset="0"/>
                <a:cs typeface="Arial" pitchFamily="34" charset="0"/>
              </a:defRPr>
            </a:lvl1pPr>
          </a:lstStyle>
          <a:p>
            <a:r>
              <a:rPr lang="de-DE" dirty="0"/>
              <a:t>Formatvorlage des Untertitelmasters durch Klicken bearbeiten</a:t>
            </a:r>
          </a:p>
        </p:txBody>
      </p:sp>
      <p:sp>
        <p:nvSpPr>
          <p:cNvPr id="2" name="Datumsplatzhalter 1"/>
          <p:cNvSpPr>
            <a:spLocks noGrp="1"/>
          </p:cNvSpPr>
          <p:nvPr>
            <p:ph type="dt" sz="half" idx="10"/>
          </p:nvPr>
        </p:nvSpPr>
        <p:spPr/>
        <p:txBody>
          <a:bodyPr/>
          <a:lstStyle/>
          <a:p>
            <a:fld id="{F6C08BEB-631C-4607-96FC-7B6F326A2B52}" type="datetimeFigureOut">
              <a:rPr lang="de-DE" smtClean="0">
                <a:solidFill>
                  <a:prstClr val="black">
                    <a:tint val="75000"/>
                  </a:prstClr>
                </a:solidFill>
              </a:rPr>
              <a:pPr/>
              <a:t>02.04.2019</a:t>
            </a:fld>
            <a:endParaRPr lang="de-DE">
              <a:solidFill>
                <a:prstClr val="black">
                  <a:tint val="75000"/>
                </a:prstClr>
              </a:solidFill>
            </a:endParaRPr>
          </a:p>
        </p:txBody>
      </p:sp>
      <p:sp>
        <p:nvSpPr>
          <p:cNvPr id="3" name="Fußzeilenplatzhalter 2"/>
          <p:cNvSpPr>
            <a:spLocks noGrp="1"/>
          </p:cNvSpPr>
          <p:nvPr>
            <p:ph type="ftr" sz="quarter" idx="11"/>
          </p:nvPr>
        </p:nvSpPr>
        <p:spPr/>
        <p:txBody>
          <a:bodyPr/>
          <a:lstStyle/>
          <a:p>
            <a:endParaRPr lang="de-DE">
              <a:solidFill>
                <a:prstClr val="black">
                  <a:tint val="75000"/>
                </a:prstClr>
              </a:solidFill>
            </a:endParaRPr>
          </a:p>
        </p:txBody>
      </p:sp>
      <p:sp>
        <p:nvSpPr>
          <p:cNvPr id="8" name="Foliennummernplatzhalter 7"/>
          <p:cNvSpPr>
            <a:spLocks noGrp="1"/>
          </p:cNvSpPr>
          <p:nvPr>
            <p:ph type="sldNum" sz="quarter" idx="12"/>
          </p:nvPr>
        </p:nvSpPr>
        <p:spPr/>
        <p:txBody>
          <a:bodyPr/>
          <a:lstStyle/>
          <a:p>
            <a:fld id="{DF26535F-21E1-4EFB-A20C-762D238F460D}"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509819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7"/>
            <a:ext cx="8229600" cy="1143000"/>
          </a:xfrm>
          <a:prstGeom prst="rect">
            <a:avLst/>
          </a:prstGeom>
        </p:spPr>
        <p:txBody>
          <a:bodyPr/>
          <a:lstStyle/>
          <a:p>
            <a:r>
              <a:rPr lang="de-DE" dirty="0"/>
              <a:t>Titelmasterformat durch Klicken bearbeiten</a:t>
            </a:r>
            <a:endParaRPr lang="de-AT" dirty="0"/>
          </a:p>
        </p:txBody>
      </p:sp>
      <p:sp>
        <p:nvSpPr>
          <p:cNvPr id="3" name="Inhaltsplatzhalter 2"/>
          <p:cNvSpPr>
            <a:spLocks noGrp="1"/>
          </p:cNvSpPr>
          <p:nvPr>
            <p:ph idx="1"/>
          </p:nvPr>
        </p:nvSpPr>
        <p:spPr>
          <a:xfrm>
            <a:off x="457200" y="1600201"/>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1AD050A7-D071-4493-B648-B0FF3231D4B1}" type="datetimeFigureOut">
              <a:rPr lang="de-AT" smtClean="0"/>
              <a:t>02.04.2019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79A12FD7-84DF-48B9-8C19-DF82CA2A06F7}" type="slidenum">
              <a:rPr lang="de-AT" smtClean="0"/>
              <a:t>‹Nr.›</a:t>
            </a:fld>
            <a:endParaRPr lang="de-AT"/>
          </a:p>
        </p:txBody>
      </p:sp>
    </p:spTree>
    <p:extLst>
      <p:ext uri="{BB962C8B-B14F-4D97-AF65-F5344CB8AC3E}">
        <p14:creationId xmlns:p14="http://schemas.microsoft.com/office/powerpoint/2010/main" val="3233785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1"/>
            <a:ext cx="7772400" cy="1362075"/>
          </a:xfrm>
          <a:prstGeom prst="rect">
            <a:avLst/>
          </a:prstGeo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1AD050A7-D071-4493-B648-B0FF3231D4B1}" type="datetimeFigureOut">
              <a:rPr lang="de-AT" smtClean="0"/>
              <a:t>02.04.2019</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79A12FD7-84DF-48B9-8C19-DF82CA2A06F7}" type="slidenum">
              <a:rPr lang="de-AT" smtClean="0"/>
              <a:t>‹Nr.›</a:t>
            </a:fld>
            <a:endParaRPr lang="de-AT"/>
          </a:p>
        </p:txBody>
      </p:sp>
    </p:spTree>
    <p:extLst>
      <p:ext uri="{BB962C8B-B14F-4D97-AF65-F5344CB8AC3E}">
        <p14:creationId xmlns:p14="http://schemas.microsoft.com/office/powerpoint/2010/main" val="2466644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7"/>
            <a:ext cx="8229600" cy="1143000"/>
          </a:xfrm>
          <a:prstGeom prst="rect">
            <a:avLst/>
          </a:prstGeom>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p:cNvSpPr>
            <a:spLocks noGrp="1"/>
          </p:cNvSpPr>
          <p:nvPr>
            <p:ph type="dt" sz="half" idx="10"/>
          </p:nvPr>
        </p:nvSpPr>
        <p:spPr/>
        <p:txBody>
          <a:bodyPr/>
          <a:lstStyle/>
          <a:p>
            <a:fld id="{1AD050A7-D071-4493-B648-B0FF3231D4B1}" type="datetimeFigureOut">
              <a:rPr lang="de-AT" smtClean="0"/>
              <a:t>02.04.2019</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79A12FD7-84DF-48B9-8C19-DF82CA2A06F7}" type="slidenum">
              <a:rPr lang="de-AT" smtClean="0"/>
              <a:t>‹Nr.›</a:t>
            </a:fld>
            <a:endParaRPr lang="de-AT"/>
          </a:p>
        </p:txBody>
      </p:sp>
    </p:spTree>
    <p:extLst>
      <p:ext uri="{BB962C8B-B14F-4D97-AF65-F5344CB8AC3E}">
        <p14:creationId xmlns:p14="http://schemas.microsoft.com/office/powerpoint/2010/main" val="2219902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7"/>
            <a:ext cx="8229600" cy="1143000"/>
          </a:xfrm>
          <a:prstGeom prst="rect">
            <a:avLst/>
          </a:prstGeom>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9" y="1535113"/>
            <a:ext cx="4041775" cy="639763"/>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9"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p:cNvSpPr>
            <a:spLocks noGrp="1"/>
          </p:cNvSpPr>
          <p:nvPr>
            <p:ph type="dt" sz="half" idx="10"/>
          </p:nvPr>
        </p:nvSpPr>
        <p:spPr/>
        <p:txBody>
          <a:bodyPr/>
          <a:lstStyle/>
          <a:p>
            <a:fld id="{1AD050A7-D071-4493-B648-B0FF3231D4B1}" type="datetimeFigureOut">
              <a:rPr lang="de-AT" smtClean="0"/>
              <a:t>02.04.2019</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79A12FD7-84DF-48B9-8C19-DF82CA2A06F7}" type="slidenum">
              <a:rPr lang="de-AT" smtClean="0"/>
              <a:t>‹Nr.›</a:t>
            </a:fld>
            <a:endParaRPr lang="de-AT"/>
          </a:p>
        </p:txBody>
      </p:sp>
    </p:spTree>
    <p:extLst>
      <p:ext uri="{BB962C8B-B14F-4D97-AF65-F5344CB8AC3E}">
        <p14:creationId xmlns:p14="http://schemas.microsoft.com/office/powerpoint/2010/main" val="1126578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7"/>
            <a:ext cx="8229600" cy="1143000"/>
          </a:xfrm>
          <a:prstGeom prst="rect">
            <a:avLst/>
          </a:prstGeom>
        </p:spPr>
        <p:txBody>
          <a:bodyPr/>
          <a:lstStyle/>
          <a:p>
            <a:r>
              <a:rPr lang="de-DE"/>
              <a:t>Titelmasterformat durch Klicken bearbeiten</a:t>
            </a:r>
            <a:endParaRPr lang="de-AT"/>
          </a:p>
        </p:txBody>
      </p:sp>
      <p:sp>
        <p:nvSpPr>
          <p:cNvPr id="3" name="Datumsplatzhalter 2"/>
          <p:cNvSpPr>
            <a:spLocks noGrp="1"/>
          </p:cNvSpPr>
          <p:nvPr>
            <p:ph type="dt" sz="half" idx="10"/>
          </p:nvPr>
        </p:nvSpPr>
        <p:spPr/>
        <p:txBody>
          <a:bodyPr/>
          <a:lstStyle/>
          <a:p>
            <a:fld id="{1AD050A7-D071-4493-B648-B0FF3231D4B1}" type="datetimeFigureOut">
              <a:rPr lang="de-AT" smtClean="0"/>
              <a:t>02.04.2019</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79A12FD7-84DF-48B9-8C19-DF82CA2A06F7}" type="slidenum">
              <a:rPr lang="de-AT" smtClean="0"/>
              <a:t>‹Nr.›</a:t>
            </a:fld>
            <a:endParaRPr lang="de-AT"/>
          </a:p>
        </p:txBody>
      </p:sp>
    </p:spTree>
    <p:extLst>
      <p:ext uri="{BB962C8B-B14F-4D97-AF65-F5344CB8AC3E}">
        <p14:creationId xmlns:p14="http://schemas.microsoft.com/office/powerpoint/2010/main" val="4061746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AD050A7-D071-4493-B648-B0FF3231D4B1}" type="datetimeFigureOut">
              <a:rPr lang="de-AT" smtClean="0"/>
              <a:t>02.04.2019</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79A12FD7-84DF-48B9-8C19-DF82CA2A06F7}" type="slidenum">
              <a:rPr lang="de-AT" smtClean="0"/>
              <a:t>‹Nr.›</a:t>
            </a:fld>
            <a:endParaRPr lang="de-AT"/>
          </a:p>
        </p:txBody>
      </p:sp>
    </p:spTree>
    <p:extLst>
      <p:ext uri="{BB962C8B-B14F-4D97-AF65-F5344CB8AC3E}">
        <p14:creationId xmlns:p14="http://schemas.microsoft.com/office/powerpoint/2010/main" val="1779105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2" y="273049"/>
            <a:ext cx="3008313" cy="1162051"/>
          </a:xfrm>
          <a:prstGeom prst="rect">
            <a:avLst/>
          </a:prstGeo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3"/>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2" y="1435103"/>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1AD050A7-D071-4493-B648-B0FF3231D4B1}" type="datetimeFigureOut">
              <a:rPr lang="de-AT" smtClean="0"/>
              <a:t>02.04.2019</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79A12FD7-84DF-48B9-8C19-DF82CA2A06F7}" type="slidenum">
              <a:rPr lang="de-AT" smtClean="0"/>
              <a:t>‹Nr.›</a:t>
            </a:fld>
            <a:endParaRPr lang="de-AT"/>
          </a:p>
        </p:txBody>
      </p:sp>
    </p:spTree>
    <p:extLst>
      <p:ext uri="{BB962C8B-B14F-4D97-AF65-F5344CB8AC3E}">
        <p14:creationId xmlns:p14="http://schemas.microsoft.com/office/powerpoint/2010/main" val="3617525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1"/>
            <a:ext cx="5486400" cy="566739"/>
          </a:xfrm>
          <a:prstGeom prst="rect">
            <a:avLst/>
          </a:prstGeo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9"/>
            <a:ext cx="5486400" cy="8048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1AD050A7-D071-4493-B648-B0FF3231D4B1}" type="datetimeFigureOut">
              <a:rPr lang="de-AT" smtClean="0"/>
              <a:t>02.04.2019</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79A12FD7-84DF-48B9-8C19-DF82CA2A06F7}" type="slidenum">
              <a:rPr lang="de-AT" smtClean="0"/>
              <a:t>‹Nr.›</a:t>
            </a:fld>
            <a:endParaRPr lang="de-AT"/>
          </a:p>
        </p:txBody>
      </p:sp>
    </p:spTree>
    <p:extLst>
      <p:ext uri="{BB962C8B-B14F-4D97-AF65-F5344CB8AC3E}">
        <p14:creationId xmlns:p14="http://schemas.microsoft.com/office/powerpoint/2010/main" val="3129455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theme" Target="../theme/theme4.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umsplatzhalt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D050A7-D071-4493-B648-B0FF3231D4B1}" type="datetimeFigureOut">
              <a:rPr lang="de-AT" smtClean="0"/>
              <a:t>02.04.2019</a:t>
            </a:fld>
            <a:endParaRPr lang="de-AT"/>
          </a:p>
        </p:txBody>
      </p:sp>
      <p:sp>
        <p:nvSpPr>
          <p:cNvPr id="5" name="Fußzeilenplatzhalt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A12FD7-84DF-48B9-8C19-DF82CA2A06F7}" type="slidenum">
              <a:rPr lang="de-AT" smtClean="0"/>
              <a:t>‹Nr.›</a:t>
            </a:fld>
            <a:endParaRPr lang="de-AT"/>
          </a:p>
        </p:txBody>
      </p:sp>
      <p:pic>
        <p:nvPicPr>
          <p:cNvPr id="2" name="Bild 1" descr="ppt_wellen_neu2.jpg"/>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556907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5167"/>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4"/>
            <a:ext cx="8229600" cy="4525433"/>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457200" y="6356354"/>
            <a:ext cx="2133600" cy="366183"/>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fld id="{99FA2EC5-D10C-446B-BE1F-FFB48F153B67}" type="datetime1">
              <a:rPr lang="de-DE" smtClean="0">
                <a:solidFill>
                  <a:prstClr val="black">
                    <a:tint val="75000"/>
                  </a:prstClr>
                </a:solidFill>
                <a:latin typeface="Arial" charset="0"/>
              </a:rPr>
              <a:pPr fontAlgn="base">
                <a:spcBef>
                  <a:spcPct val="0"/>
                </a:spcBef>
                <a:spcAft>
                  <a:spcPct val="0"/>
                </a:spcAft>
              </a:pPr>
              <a:t>02.04.2019</a:t>
            </a:fld>
            <a:endParaRPr lang="de-DE">
              <a:solidFill>
                <a:prstClr val="black">
                  <a:tint val="75000"/>
                </a:prstClr>
              </a:solidFill>
              <a:latin typeface="Arial" charset="0"/>
            </a:endParaRPr>
          </a:p>
        </p:txBody>
      </p:sp>
      <p:sp>
        <p:nvSpPr>
          <p:cNvPr id="5" name="Fußzeilenplatzhalter 4"/>
          <p:cNvSpPr>
            <a:spLocks noGrp="1"/>
          </p:cNvSpPr>
          <p:nvPr>
            <p:ph type="ftr" sz="quarter" idx="3"/>
          </p:nvPr>
        </p:nvSpPr>
        <p:spPr>
          <a:xfrm>
            <a:off x="3124200" y="6356354"/>
            <a:ext cx="2895600" cy="366183"/>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de-DE">
              <a:solidFill>
                <a:prstClr val="black">
                  <a:tint val="75000"/>
                </a:prstClr>
              </a:solidFill>
              <a:latin typeface="Arial" charset="0"/>
            </a:endParaRPr>
          </a:p>
        </p:txBody>
      </p:sp>
      <p:sp>
        <p:nvSpPr>
          <p:cNvPr id="6" name="Foliennummernplatzhalter 5"/>
          <p:cNvSpPr>
            <a:spLocks noGrp="1"/>
          </p:cNvSpPr>
          <p:nvPr>
            <p:ph type="sldNum" sz="quarter" idx="4"/>
          </p:nvPr>
        </p:nvSpPr>
        <p:spPr>
          <a:xfrm>
            <a:off x="6553200" y="6356354"/>
            <a:ext cx="2133600" cy="366183"/>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DF26535F-21E1-4EFB-A20C-762D238F460D}" type="slidenum">
              <a:rPr lang="de-DE" smtClean="0">
                <a:solidFill>
                  <a:prstClr val="black">
                    <a:tint val="75000"/>
                  </a:prstClr>
                </a:solidFill>
                <a:latin typeface="Arial" charset="0"/>
              </a:rPr>
              <a:pPr fontAlgn="base">
                <a:spcBef>
                  <a:spcPct val="0"/>
                </a:spcBef>
                <a:spcAft>
                  <a:spcPct val="0"/>
                </a:spcAft>
              </a:pPr>
              <a:t>‹Nr.›</a:t>
            </a:fld>
            <a:endParaRPr lang="de-DE">
              <a:solidFill>
                <a:prstClr val="black">
                  <a:tint val="75000"/>
                </a:prstClr>
              </a:solidFill>
              <a:latin typeface="Arial" charset="0"/>
            </a:endParaRPr>
          </a:p>
        </p:txBody>
      </p:sp>
    </p:spTree>
    <p:extLst>
      <p:ext uri="{BB962C8B-B14F-4D97-AF65-F5344CB8AC3E}">
        <p14:creationId xmlns:p14="http://schemas.microsoft.com/office/powerpoint/2010/main" val="2362908211"/>
      </p:ext>
    </p:extLst>
  </p:cSld>
  <p:clrMap bg1="lt1" tx1="dk1" bg2="lt2" tx2="dk2" accent1="accent1" accent2="accent2" accent3="accent3" accent4="accent4" accent5="accent5" accent6="accent6" hlink="hlink" folHlink="folHlink"/>
  <p:sldLayoutIdLst>
    <p:sldLayoutId id="2147483705"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41A336"/>
        </a:buClr>
        <a:buFont typeface="Times New Roman" panose="02020603050405020304" pitchFamily="18"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41A336"/>
        </a:buClr>
        <a:buFont typeface="Times New Roman" panose="02020603050405020304" pitchFamily="18"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41A336"/>
        </a:buClr>
        <a:buFont typeface="Times New Roman" panose="02020603050405020304" pitchFamily="18"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41A336"/>
        </a:buClr>
        <a:buFont typeface="Times New Roman" panose="02020603050405020304" pitchFamily="18"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41A336"/>
        </a:buClr>
        <a:buFont typeface="Times New Roman" panose="02020603050405020304" pitchFamily="18"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5167"/>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6"/>
            <a:ext cx="8229600" cy="4525433"/>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457200" y="6356355"/>
            <a:ext cx="2133600" cy="366183"/>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fld id="{99FA2EC5-D10C-446B-BE1F-FFB48F153B67}" type="datetime1">
              <a:rPr lang="de-DE" smtClean="0">
                <a:solidFill>
                  <a:prstClr val="black">
                    <a:tint val="75000"/>
                  </a:prstClr>
                </a:solidFill>
                <a:latin typeface="Arial" charset="0"/>
              </a:rPr>
              <a:pPr fontAlgn="base">
                <a:spcBef>
                  <a:spcPct val="0"/>
                </a:spcBef>
                <a:spcAft>
                  <a:spcPct val="0"/>
                </a:spcAft>
              </a:pPr>
              <a:t>02.04.2019</a:t>
            </a:fld>
            <a:endParaRPr lang="de-DE">
              <a:solidFill>
                <a:prstClr val="black">
                  <a:tint val="75000"/>
                </a:prstClr>
              </a:solidFill>
              <a:latin typeface="Arial" charset="0"/>
            </a:endParaRPr>
          </a:p>
        </p:txBody>
      </p:sp>
      <p:sp>
        <p:nvSpPr>
          <p:cNvPr id="5" name="Fußzeilenplatzhalter 4"/>
          <p:cNvSpPr>
            <a:spLocks noGrp="1"/>
          </p:cNvSpPr>
          <p:nvPr>
            <p:ph type="ftr" sz="quarter" idx="3"/>
          </p:nvPr>
        </p:nvSpPr>
        <p:spPr>
          <a:xfrm>
            <a:off x="3124200" y="6356355"/>
            <a:ext cx="2895600" cy="366183"/>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de-DE">
              <a:solidFill>
                <a:prstClr val="black">
                  <a:tint val="75000"/>
                </a:prstClr>
              </a:solidFill>
              <a:latin typeface="Arial" charset="0"/>
            </a:endParaRPr>
          </a:p>
        </p:txBody>
      </p:sp>
      <p:sp>
        <p:nvSpPr>
          <p:cNvPr id="6" name="Foliennummernplatzhalter 5"/>
          <p:cNvSpPr>
            <a:spLocks noGrp="1"/>
          </p:cNvSpPr>
          <p:nvPr>
            <p:ph type="sldNum" sz="quarter" idx="4"/>
          </p:nvPr>
        </p:nvSpPr>
        <p:spPr>
          <a:xfrm>
            <a:off x="6553200" y="6356355"/>
            <a:ext cx="2133600" cy="366183"/>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DF26535F-21E1-4EFB-A20C-762D238F460D}" type="slidenum">
              <a:rPr lang="de-DE" smtClean="0">
                <a:solidFill>
                  <a:prstClr val="black">
                    <a:tint val="75000"/>
                  </a:prstClr>
                </a:solidFill>
                <a:latin typeface="Arial" charset="0"/>
              </a:rPr>
              <a:pPr fontAlgn="base">
                <a:spcBef>
                  <a:spcPct val="0"/>
                </a:spcBef>
                <a:spcAft>
                  <a:spcPct val="0"/>
                </a:spcAft>
              </a:pPr>
              <a:t>‹Nr.›</a:t>
            </a:fld>
            <a:endParaRPr lang="de-DE">
              <a:solidFill>
                <a:prstClr val="black">
                  <a:tint val="75000"/>
                </a:prstClr>
              </a:solidFill>
              <a:latin typeface="Arial" charset="0"/>
            </a:endParaRPr>
          </a:p>
        </p:txBody>
      </p:sp>
    </p:spTree>
    <p:extLst>
      <p:ext uri="{BB962C8B-B14F-4D97-AF65-F5344CB8AC3E}">
        <p14:creationId xmlns:p14="http://schemas.microsoft.com/office/powerpoint/2010/main" val="3489728838"/>
      </p:ext>
    </p:extLst>
  </p:cSld>
  <p:clrMap bg1="lt1" tx1="dk1" bg2="lt2" tx2="dk2" accent1="accent1" accent2="accent2" accent3="accent3" accent4="accent4" accent5="accent5" accent6="accent6" hlink="hlink" folHlink="folHlink"/>
  <p:sldLayoutIdLst>
    <p:sldLayoutId id="2147483707"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41A336"/>
        </a:buClr>
        <a:buFont typeface="Times New Roman" panose="02020603050405020304" pitchFamily="18"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41A336"/>
        </a:buClr>
        <a:buFont typeface="Times New Roman" panose="02020603050405020304" pitchFamily="18"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41A336"/>
        </a:buClr>
        <a:buFont typeface="Times New Roman" panose="02020603050405020304" pitchFamily="18"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41A336"/>
        </a:buClr>
        <a:buFont typeface="Times New Roman" panose="02020603050405020304" pitchFamily="18"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41A336"/>
        </a:buClr>
        <a:buFont typeface="Times New Roman" panose="02020603050405020304" pitchFamily="18"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5167"/>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1"/>
            <a:ext cx="8229600" cy="4525433"/>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457200" y="6356351"/>
            <a:ext cx="2133600" cy="366183"/>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pPr>
            <a:fld id="{99FA2EC5-D10C-446B-BE1F-FFB48F153B67}" type="datetime1">
              <a:rPr lang="de-DE" smtClean="0">
                <a:solidFill>
                  <a:prstClr val="black">
                    <a:tint val="75000"/>
                  </a:prstClr>
                </a:solidFill>
                <a:latin typeface="Arial" charset="0"/>
              </a:rPr>
              <a:pPr fontAlgn="base">
                <a:spcBef>
                  <a:spcPct val="0"/>
                </a:spcBef>
                <a:spcAft>
                  <a:spcPct val="0"/>
                </a:spcAft>
              </a:pPr>
              <a:t>02.04.2019</a:t>
            </a:fld>
            <a:endParaRPr lang="de-DE">
              <a:solidFill>
                <a:prstClr val="black">
                  <a:tint val="75000"/>
                </a:prstClr>
              </a:solidFill>
              <a:latin typeface="Arial" charset="0"/>
            </a:endParaRPr>
          </a:p>
        </p:txBody>
      </p:sp>
      <p:sp>
        <p:nvSpPr>
          <p:cNvPr id="5" name="Fußzeilenplatzhalter 4"/>
          <p:cNvSpPr>
            <a:spLocks noGrp="1"/>
          </p:cNvSpPr>
          <p:nvPr>
            <p:ph type="ftr" sz="quarter" idx="3"/>
          </p:nvPr>
        </p:nvSpPr>
        <p:spPr>
          <a:xfrm>
            <a:off x="3124200" y="6356351"/>
            <a:ext cx="2895600" cy="366183"/>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de-DE">
              <a:solidFill>
                <a:prstClr val="black">
                  <a:tint val="75000"/>
                </a:prstClr>
              </a:solidFill>
              <a:latin typeface="Arial" charset="0"/>
            </a:endParaRPr>
          </a:p>
        </p:txBody>
      </p:sp>
      <p:sp>
        <p:nvSpPr>
          <p:cNvPr id="6" name="Foliennummernplatzhalter 5"/>
          <p:cNvSpPr>
            <a:spLocks noGrp="1"/>
          </p:cNvSpPr>
          <p:nvPr>
            <p:ph type="sldNum" sz="quarter" idx="4"/>
          </p:nvPr>
        </p:nvSpPr>
        <p:spPr>
          <a:xfrm>
            <a:off x="6553200" y="6356351"/>
            <a:ext cx="2133600" cy="366183"/>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DF26535F-21E1-4EFB-A20C-762D238F460D}" type="slidenum">
              <a:rPr lang="de-DE" smtClean="0">
                <a:solidFill>
                  <a:prstClr val="black">
                    <a:tint val="75000"/>
                  </a:prstClr>
                </a:solidFill>
                <a:latin typeface="Arial" charset="0"/>
              </a:rPr>
              <a:pPr fontAlgn="base">
                <a:spcBef>
                  <a:spcPct val="0"/>
                </a:spcBef>
                <a:spcAft>
                  <a:spcPct val="0"/>
                </a:spcAft>
              </a:pPr>
              <a:t>‹Nr.›</a:t>
            </a:fld>
            <a:endParaRPr lang="de-DE">
              <a:solidFill>
                <a:prstClr val="black">
                  <a:tint val="75000"/>
                </a:prstClr>
              </a:solidFill>
              <a:latin typeface="Arial" charset="0"/>
            </a:endParaRPr>
          </a:p>
        </p:txBody>
      </p:sp>
    </p:spTree>
    <p:extLst>
      <p:ext uri="{BB962C8B-B14F-4D97-AF65-F5344CB8AC3E}">
        <p14:creationId xmlns:p14="http://schemas.microsoft.com/office/powerpoint/2010/main" val="1754564324"/>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9"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41A336"/>
        </a:buClr>
        <a:buFont typeface="Times New Roman" panose="02020603050405020304" pitchFamily="18"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41A336"/>
        </a:buClr>
        <a:buFont typeface="Times New Roman" panose="02020603050405020304" pitchFamily="18"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41A336"/>
        </a:buClr>
        <a:buFont typeface="Times New Roman" panose="02020603050405020304" pitchFamily="18"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41A336"/>
        </a:buClr>
        <a:buFont typeface="Times New Roman" panose="02020603050405020304" pitchFamily="18"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41A336"/>
        </a:buClr>
        <a:buFont typeface="Times New Roman" panose="02020603050405020304" pitchFamily="18"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zukunftsraumland.at/" TargetMode="External"/><Relationship Id="rId2" Type="http://schemas.openxmlformats.org/officeDocument/2006/relationships/hyperlink" Target="mailto:karl.reiner@zukunftsraumland.at" TargetMode="External"/><Relationship Id="rId1" Type="http://schemas.openxmlformats.org/officeDocument/2006/relationships/slideLayout" Target="../slideLayouts/slideLayout2.xml"/><Relationship Id="rId4" Type="http://schemas.openxmlformats.org/officeDocument/2006/relationships/hyperlink" Target="https://www.lambrechterhof.a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32B1D8C5-E3C0-4C52-ABE2-003BAD6C1644}"/>
              </a:ext>
            </a:extLst>
          </p:cNvPr>
          <p:cNvPicPr>
            <a:picLocks noChangeAspect="1"/>
          </p:cNvPicPr>
          <p:nvPr/>
        </p:nvPicPr>
        <p:blipFill>
          <a:blip r:embed="rId3"/>
          <a:stretch>
            <a:fillRect/>
          </a:stretch>
        </p:blipFill>
        <p:spPr>
          <a:xfrm>
            <a:off x="3115139" y="6009053"/>
            <a:ext cx="4570442" cy="848947"/>
          </a:xfrm>
          <a:prstGeom prst="rect">
            <a:avLst/>
          </a:prstGeom>
        </p:spPr>
      </p:pic>
      <p:pic>
        <p:nvPicPr>
          <p:cNvPr id="5" name="Grafik 4">
            <a:extLst>
              <a:ext uri="{FF2B5EF4-FFF2-40B4-BE49-F238E27FC236}">
                <a16:creationId xmlns:a16="http://schemas.microsoft.com/office/drawing/2014/main" id="{EBE54644-7F7E-4327-B658-C2225F97EFEC}"/>
              </a:ext>
            </a:extLst>
          </p:cNvPr>
          <p:cNvPicPr>
            <a:picLocks noChangeAspect="1"/>
          </p:cNvPicPr>
          <p:nvPr/>
        </p:nvPicPr>
        <p:blipFill>
          <a:blip r:embed="rId4"/>
          <a:stretch>
            <a:fillRect/>
          </a:stretch>
        </p:blipFill>
        <p:spPr>
          <a:xfrm>
            <a:off x="877190" y="1628800"/>
            <a:ext cx="6808391" cy="3312368"/>
          </a:xfrm>
          <a:prstGeom prst="rect">
            <a:avLst/>
          </a:prstGeom>
        </p:spPr>
      </p:pic>
      <p:sp>
        <p:nvSpPr>
          <p:cNvPr id="7" name="Textfeld 6">
            <a:extLst>
              <a:ext uri="{FF2B5EF4-FFF2-40B4-BE49-F238E27FC236}">
                <a16:creationId xmlns:a16="http://schemas.microsoft.com/office/drawing/2014/main" id="{9837F97B-BB0C-43DD-A947-1BA3DF6C6B17}"/>
              </a:ext>
            </a:extLst>
          </p:cNvPr>
          <p:cNvSpPr txBox="1"/>
          <p:nvPr/>
        </p:nvSpPr>
        <p:spPr>
          <a:xfrm>
            <a:off x="877190" y="4365104"/>
            <a:ext cx="6666386" cy="1354217"/>
          </a:xfrm>
          <a:prstGeom prst="rect">
            <a:avLst/>
          </a:prstGeom>
          <a:noFill/>
        </p:spPr>
        <p:txBody>
          <a:bodyPr wrap="square" rtlCol="0">
            <a:spAutoFit/>
          </a:bodyPr>
          <a:lstStyle/>
          <a:p>
            <a:br>
              <a:rPr lang="de-AT" b="1" dirty="0">
                <a:solidFill>
                  <a:schemeClr val="tx2"/>
                </a:solidFill>
              </a:rPr>
            </a:br>
            <a:br>
              <a:rPr lang="de-AT" sz="2800" b="1" dirty="0">
                <a:latin typeface="Helvetica" panose="020B0604020202020204" pitchFamily="34" charset="0"/>
                <a:cs typeface="Helvetica" panose="020B0604020202020204" pitchFamily="34" charset="0"/>
              </a:rPr>
            </a:br>
            <a:r>
              <a:rPr lang="de-AT" b="1" dirty="0">
                <a:latin typeface="Helvetica" panose="020B0604020202020204" pitchFamily="34" charset="0"/>
                <a:cs typeface="Helvetica" panose="020B0604020202020204" pitchFamily="34" charset="0"/>
              </a:rPr>
              <a:t>2. April 10:15 – 16:00</a:t>
            </a:r>
            <a:br>
              <a:rPr lang="de-AT" b="1" dirty="0">
                <a:latin typeface="Helvetica" panose="020B0604020202020204" pitchFamily="34" charset="0"/>
                <a:cs typeface="Helvetica" panose="020B0604020202020204" pitchFamily="34" charset="0"/>
              </a:rPr>
            </a:br>
            <a:r>
              <a:rPr lang="de-AT" b="1" dirty="0">
                <a:solidFill>
                  <a:srgbClr val="0070C0"/>
                </a:solidFill>
                <a:latin typeface="Helvetica" panose="020B0604020202020204" pitchFamily="34" charset="0"/>
                <a:cs typeface="Helvetica" panose="020B0604020202020204" pitchFamily="34" charset="0"/>
              </a:rPr>
              <a:t>Impact Hub Wien</a:t>
            </a:r>
            <a:endParaRPr lang="de-AT" b="1" dirty="0">
              <a:solidFill>
                <a:schemeClr val="tx2"/>
              </a:solidFill>
            </a:endParaRPr>
          </a:p>
        </p:txBody>
      </p:sp>
    </p:spTree>
    <p:extLst>
      <p:ext uri="{BB962C8B-B14F-4D97-AF65-F5344CB8AC3E}">
        <p14:creationId xmlns:p14="http://schemas.microsoft.com/office/powerpoint/2010/main" val="1204303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FE1CAB-F3AB-4261-B3B9-561F4DDF5B62}"/>
              </a:ext>
            </a:extLst>
          </p:cNvPr>
          <p:cNvSpPr>
            <a:spLocks noGrp="1"/>
          </p:cNvSpPr>
          <p:nvPr>
            <p:ph type="title"/>
          </p:nvPr>
        </p:nvSpPr>
        <p:spPr>
          <a:xfrm>
            <a:off x="428664" y="260648"/>
            <a:ext cx="8229600" cy="1143000"/>
          </a:xfrm>
        </p:spPr>
        <p:txBody>
          <a:bodyPr/>
          <a:lstStyle/>
          <a:p>
            <a:pPr algn="l"/>
            <a:r>
              <a:rPr lang="de-AT" sz="3200" b="1" dirty="0">
                <a:solidFill>
                  <a:srgbClr val="EB5C3F"/>
                </a:solidFill>
                <a:latin typeface="Helvetica" panose="020B0604020202020204" pitchFamily="34" charset="0"/>
                <a:cs typeface="Helvetica" panose="020B0604020202020204" pitchFamily="34" charset="0"/>
              </a:rPr>
              <a:t>Ablauf LEADER-Workshop</a:t>
            </a:r>
            <a:endParaRPr lang="de-AT" dirty="0"/>
          </a:p>
        </p:txBody>
      </p:sp>
      <p:sp>
        <p:nvSpPr>
          <p:cNvPr id="3" name="Inhaltsplatzhalter 2">
            <a:extLst>
              <a:ext uri="{FF2B5EF4-FFF2-40B4-BE49-F238E27FC236}">
                <a16:creationId xmlns:a16="http://schemas.microsoft.com/office/drawing/2014/main" id="{9496F40D-A952-44E7-9D6F-436B89FF78C0}"/>
              </a:ext>
            </a:extLst>
          </p:cNvPr>
          <p:cNvSpPr>
            <a:spLocks noGrp="1"/>
          </p:cNvSpPr>
          <p:nvPr>
            <p:ph idx="1"/>
          </p:nvPr>
        </p:nvSpPr>
        <p:spPr>
          <a:xfrm>
            <a:off x="470591" y="908720"/>
            <a:ext cx="8229600" cy="4525963"/>
          </a:xfrm>
        </p:spPr>
        <p:txBody>
          <a:bodyPr/>
          <a:lstStyle/>
          <a:p>
            <a:pPr marL="0" indent="0">
              <a:buNone/>
            </a:pPr>
            <a:r>
              <a:rPr lang="de-AT" sz="2000" dirty="0">
                <a:solidFill>
                  <a:srgbClr val="EB5C3F"/>
                </a:solidFill>
              </a:rPr>
              <a:t>10:15 </a:t>
            </a:r>
            <a:r>
              <a:rPr lang="de-AT" sz="2000" b="1" dirty="0">
                <a:solidFill>
                  <a:srgbClr val="EB5C3F"/>
                </a:solidFill>
              </a:rPr>
              <a:t>Begrüßung/Ziele des Workshops</a:t>
            </a:r>
          </a:p>
          <a:p>
            <a:pPr marL="457200" lvl="1" indent="0">
              <a:buNone/>
            </a:pPr>
            <a:r>
              <a:rPr lang="de-AT" sz="1800" dirty="0"/>
              <a:t>Christa </a:t>
            </a:r>
            <a:r>
              <a:rPr lang="de-AT" sz="1800" dirty="0" err="1"/>
              <a:t>Rockenbauer-Peirl</a:t>
            </a:r>
            <a:r>
              <a:rPr lang="de-AT" sz="1800" dirty="0"/>
              <a:t> | BMNT</a:t>
            </a:r>
          </a:p>
          <a:p>
            <a:pPr marL="457200" lvl="1" indent="0">
              <a:buNone/>
            </a:pPr>
            <a:r>
              <a:rPr lang="de-AT" sz="1800" dirty="0"/>
              <a:t>Karl Reiner | Netzwerk Zukunftsraum Land</a:t>
            </a:r>
            <a:br>
              <a:rPr lang="de-AT" sz="1600" b="1" dirty="0"/>
            </a:br>
            <a:endParaRPr lang="de-AT" sz="2000" dirty="0"/>
          </a:p>
          <a:p>
            <a:pPr marL="0" indent="0">
              <a:buNone/>
            </a:pPr>
            <a:r>
              <a:rPr lang="de-AT" sz="2000" dirty="0">
                <a:solidFill>
                  <a:srgbClr val="EB5C3F"/>
                </a:solidFill>
              </a:rPr>
              <a:t>10:30  </a:t>
            </a:r>
            <a:r>
              <a:rPr lang="de-AT" sz="2000" b="1" dirty="0">
                <a:solidFill>
                  <a:srgbClr val="EB5C3F"/>
                </a:solidFill>
              </a:rPr>
              <a:t>Vorträge zum Thema</a:t>
            </a:r>
          </a:p>
          <a:p>
            <a:r>
              <a:rPr lang="de-AT" sz="1800" b="1" dirty="0"/>
              <a:t>Warum - Informationen zur EK-Prüfung</a:t>
            </a:r>
            <a:br>
              <a:rPr lang="de-AT" sz="1800" b="1" dirty="0"/>
            </a:br>
            <a:r>
              <a:rPr lang="de-AT" sz="1800" dirty="0"/>
              <a:t>Gerti </a:t>
            </a:r>
            <a:r>
              <a:rPr lang="de-AT" sz="1800" dirty="0" err="1"/>
              <a:t>Lindbaum</a:t>
            </a:r>
            <a:r>
              <a:rPr lang="de-AT" sz="1800" dirty="0"/>
              <a:t> | BMNT</a:t>
            </a:r>
            <a:endParaRPr lang="de-AT" sz="2000" b="1" dirty="0"/>
          </a:p>
          <a:p>
            <a:r>
              <a:rPr lang="de-AT" sz="2000" b="1" dirty="0"/>
              <a:t>Einführung in das Vergaberecht</a:t>
            </a:r>
            <a:br>
              <a:rPr lang="de-AT" sz="2000" b="1" dirty="0"/>
            </a:br>
            <a:r>
              <a:rPr lang="de-AT" sz="1800" b="1" dirty="0"/>
              <a:t>Stefan Ullreich | </a:t>
            </a:r>
            <a:r>
              <a:rPr lang="de-AT" sz="1800" b="1" dirty="0" err="1"/>
              <a:t>Finanzprokuratur</a:t>
            </a:r>
            <a:br>
              <a:rPr lang="de-AT" sz="2000" dirty="0"/>
            </a:br>
            <a:r>
              <a:rPr lang="de-AT" sz="1800" dirty="0"/>
              <a:t>Experte für Vergabe- und Beihilfenrecht</a:t>
            </a:r>
            <a:r>
              <a:rPr lang="de-AT" sz="2000" dirty="0"/>
              <a:t> </a:t>
            </a:r>
          </a:p>
          <a:p>
            <a:r>
              <a:rPr lang="de-AT" sz="2000" b="1" dirty="0"/>
              <a:t>Leitfaden neu - Anforderungen und Antworten</a:t>
            </a:r>
            <a:br>
              <a:rPr lang="de-AT" sz="2000" b="1" dirty="0"/>
            </a:br>
            <a:r>
              <a:rPr lang="de-AT" sz="1800" dirty="0"/>
              <a:t>Informationen zum Formblatt Vergabe und Checkliste zur Prüfung des öffentlichen Auftraggebers</a:t>
            </a:r>
            <a:br>
              <a:rPr lang="de-AT" sz="1800" b="1" dirty="0"/>
            </a:br>
            <a:r>
              <a:rPr lang="de-AT" sz="1800" b="1" dirty="0"/>
              <a:t>Rita Froschauer, Hannes Kronaus, Wolfgang Jakubec | AMA</a:t>
            </a:r>
            <a:r>
              <a:rPr lang="de-AT" sz="1800" dirty="0"/>
              <a:t> </a:t>
            </a:r>
            <a:br>
              <a:rPr lang="de-AT" sz="1800" dirty="0"/>
            </a:br>
            <a:r>
              <a:rPr lang="de-AT" sz="1800" dirty="0"/>
              <a:t>Rechtsabteilung, Förderauszahlungsstelle</a:t>
            </a:r>
          </a:p>
          <a:p>
            <a:r>
              <a:rPr lang="de-AT" sz="2000" b="1" dirty="0"/>
              <a:t>Information zum Ablauf am Nachmittag</a:t>
            </a:r>
            <a:br>
              <a:rPr lang="de-AT" sz="2000" b="1" dirty="0"/>
            </a:br>
            <a:br>
              <a:rPr lang="de-AT" sz="2000" b="1" dirty="0"/>
            </a:br>
            <a:r>
              <a:rPr lang="de-AT" sz="2000" i="1" dirty="0">
                <a:solidFill>
                  <a:srgbClr val="EB5C3F"/>
                </a:solidFill>
              </a:rPr>
              <a:t>13:15</a:t>
            </a:r>
            <a:r>
              <a:rPr lang="de-AT" sz="2000" dirty="0"/>
              <a:t>	</a:t>
            </a:r>
            <a:r>
              <a:rPr lang="de-AT" sz="2000" b="1" i="1" dirty="0">
                <a:solidFill>
                  <a:srgbClr val="EB5C3F"/>
                </a:solidFill>
              </a:rPr>
              <a:t>Mittagspause</a:t>
            </a:r>
          </a:p>
          <a:p>
            <a:pPr marL="1079500" indent="-1079500">
              <a:buNone/>
            </a:pPr>
            <a:endParaRPr lang="de-AT" sz="2000" i="1" dirty="0">
              <a:solidFill>
                <a:srgbClr val="EB5C3F"/>
              </a:solidFill>
            </a:endParaRPr>
          </a:p>
          <a:p>
            <a:pPr marL="1079500" indent="-1079500">
              <a:buNone/>
            </a:pPr>
            <a:endParaRPr lang="de-AT" sz="2000" dirty="0"/>
          </a:p>
          <a:p>
            <a:pPr marL="1079500" indent="-1079500">
              <a:buNone/>
            </a:pPr>
            <a:endParaRPr lang="de-AT" sz="2000" dirty="0"/>
          </a:p>
          <a:p>
            <a:pPr marL="1079500" indent="-1079500">
              <a:buNone/>
            </a:pPr>
            <a:endParaRPr lang="de-AT" sz="2000" dirty="0"/>
          </a:p>
          <a:p>
            <a:pPr lvl="1"/>
            <a:endParaRPr lang="de-AT" sz="2000" dirty="0"/>
          </a:p>
          <a:p>
            <a:pPr lvl="1"/>
            <a:endParaRPr lang="de-AT" sz="2000" dirty="0"/>
          </a:p>
          <a:p>
            <a:pPr lvl="1"/>
            <a:endParaRPr lang="de-AT" sz="1800" dirty="0"/>
          </a:p>
        </p:txBody>
      </p:sp>
    </p:spTree>
    <p:extLst>
      <p:ext uri="{BB962C8B-B14F-4D97-AF65-F5344CB8AC3E}">
        <p14:creationId xmlns:p14="http://schemas.microsoft.com/office/powerpoint/2010/main" val="4202787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FE1CAB-F3AB-4261-B3B9-561F4DDF5B62}"/>
              </a:ext>
            </a:extLst>
          </p:cNvPr>
          <p:cNvSpPr>
            <a:spLocks noGrp="1"/>
          </p:cNvSpPr>
          <p:nvPr>
            <p:ph type="title"/>
          </p:nvPr>
        </p:nvSpPr>
        <p:spPr>
          <a:xfrm>
            <a:off x="428664" y="260648"/>
            <a:ext cx="8229600" cy="1143000"/>
          </a:xfrm>
        </p:spPr>
        <p:txBody>
          <a:bodyPr/>
          <a:lstStyle/>
          <a:p>
            <a:pPr algn="l"/>
            <a:r>
              <a:rPr lang="de-AT" sz="3200" b="1" dirty="0">
                <a:solidFill>
                  <a:srgbClr val="EB5C3F"/>
                </a:solidFill>
                <a:latin typeface="Helvetica" panose="020B0604020202020204" pitchFamily="34" charset="0"/>
                <a:cs typeface="Helvetica" panose="020B0604020202020204" pitchFamily="34" charset="0"/>
              </a:rPr>
              <a:t>Ablauf LEADER-Workshop</a:t>
            </a:r>
            <a:endParaRPr lang="de-AT" dirty="0"/>
          </a:p>
        </p:txBody>
      </p:sp>
      <p:sp>
        <p:nvSpPr>
          <p:cNvPr id="3" name="Inhaltsplatzhalter 2">
            <a:extLst>
              <a:ext uri="{FF2B5EF4-FFF2-40B4-BE49-F238E27FC236}">
                <a16:creationId xmlns:a16="http://schemas.microsoft.com/office/drawing/2014/main" id="{9496F40D-A952-44E7-9D6F-436B89FF78C0}"/>
              </a:ext>
            </a:extLst>
          </p:cNvPr>
          <p:cNvSpPr>
            <a:spLocks noGrp="1"/>
          </p:cNvSpPr>
          <p:nvPr>
            <p:ph idx="1"/>
          </p:nvPr>
        </p:nvSpPr>
        <p:spPr>
          <a:xfrm>
            <a:off x="470591" y="908720"/>
            <a:ext cx="8229600" cy="4525963"/>
          </a:xfrm>
        </p:spPr>
        <p:txBody>
          <a:bodyPr/>
          <a:lstStyle/>
          <a:p>
            <a:pPr marL="0" indent="0">
              <a:buNone/>
            </a:pPr>
            <a:r>
              <a:rPr lang="de-AT" sz="2000" dirty="0">
                <a:solidFill>
                  <a:srgbClr val="EB5C3F"/>
                </a:solidFill>
              </a:rPr>
              <a:t>14:00 </a:t>
            </a:r>
            <a:r>
              <a:rPr lang="de-AT" sz="2000" b="1" dirty="0"/>
              <a:t> </a:t>
            </a:r>
            <a:r>
              <a:rPr lang="de-AT" sz="2000" b="1" dirty="0">
                <a:solidFill>
                  <a:srgbClr val="EB5C3F"/>
                </a:solidFill>
              </a:rPr>
              <a:t>Gemeinsam Lernen an zentralen Fragestellungen </a:t>
            </a:r>
          </a:p>
          <a:p>
            <a:pPr marL="0" indent="0">
              <a:buNone/>
            </a:pPr>
            <a:r>
              <a:rPr lang="de-AT" sz="1800" dirty="0"/>
              <a:t>Anhand von Beispielen sollen Fragestellungen diskutiert und mit den </a:t>
            </a:r>
            <a:br>
              <a:rPr lang="de-AT" sz="1800" dirty="0"/>
            </a:br>
            <a:r>
              <a:rPr lang="de-AT" sz="1800" dirty="0"/>
              <a:t>ReferentInnen gemeinsam an möglichen Lösungen gearbeitet werden.</a:t>
            </a:r>
          </a:p>
          <a:p>
            <a:pPr marL="0" indent="0">
              <a:buNone/>
            </a:pPr>
            <a:r>
              <a:rPr lang="de-AT" sz="2000" dirty="0"/>
              <a:t>TeilnehmerInnen diskutieren am Tisch Ihr </a:t>
            </a:r>
            <a:r>
              <a:rPr lang="de-AT" sz="2000" b="1" dirty="0"/>
              <a:t>wichtigsten Themen </a:t>
            </a:r>
            <a:r>
              <a:rPr lang="de-AT" sz="2000" dirty="0"/>
              <a:t>(</a:t>
            </a:r>
            <a:r>
              <a:rPr lang="de-AT" sz="2000"/>
              <a:t>max 2 </a:t>
            </a:r>
            <a:r>
              <a:rPr lang="de-AT" sz="2000" dirty="0"/>
              <a:t>Fragen pro Tisch)</a:t>
            </a:r>
            <a:br>
              <a:rPr lang="de-AT" sz="1800"/>
            </a:br>
            <a:br>
              <a:rPr lang="de-AT" sz="2000" dirty="0"/>
            </a:br>
            <a:r>
              <a:rPr lang="de-AT" sz="2000" b="1" dirty="0"/>
              <a:t>Anforderungen Förderungs-/Zahlstelle</a:t>
            </a:r>
            <a:r>
              <a:rPr lang="de-AT" sz="2000" dirty="0"/>
              <a:t> </a:t>
            </a:r>
            <a:br>
              <a:rPr lang="de-AT" sz="2000" dirty="0"/>
            </a:br>
            <a:r>
              <a:rPr lang="de-AT" sz="1800" dirty="0"/>
              <a:t>Korrekte Dokumentation (Formblatt)</a:t>
            </a:r>
          </a:p>
          <a:p>
            <a:pPr marL="0" indent="0">
              <a:buNone/>
            </a:pPr>
            <a:r>
              <a:rPr lang="de-AT" sz="1800" dirty="0"/>
              <a:t>Die ExpertInnen versuchen ad hoc fachliche Stellungnahmen bzw. Antworten an konkreten Fallbeispielen zu möglichen Lösungen zu geben. </a:t>
            </a:r>
          </a:p>
          <a:p>
            <a:pPr marL="0" indent="0">
              <a:buNone/>
            </a:pPr>
            <a:r>
              <a:rPr lang="de-AT" sz="1800" dirty="0"/>
              <a:t>Von der Prüfung öffentlichen Auftraggebers, Wahl des Vergabeverfahrens bis zur Bekanntmachung</a:t>
            </a:r>
            <a:br>
              <a:rPr lang="de-AT" sz="1800" dirty="0"/>
            </a:br>
            <a:endParaRPr lang="de-AT" sz="1800" dirty="0"/>
          </a:p>
          <a:p>
            <a:pPr marL="0" indent="0">
              <a:buNone/>
            </a:pPr>
            <a:r>
              <a:rPr lang="de-AT" sz="2000" b="1" dirty="0">
                <a:solidFill>
                  <a:srgbClr val="EB5C3F"/>
                </a:solidFill>
              </a:rPr>
              <a:t>15:45 Zusammenfassendes Resümee</a:t>
            </a:r>
          </a:p>
          <a:p>
            <a:r>
              <a:rPr lang="de-AT" sz="1800" dirty="0"/>
              <a:t>Zusammenfassung der wesentlichen Fragestellungen und Lösungsansätze. </a:t>
            </a:r>
          </a:p>
          <a:p>
            <a:r>
              <a:rPr lang="de-AT" sz="1800" dirty="0"/>
              <a:t>Informationen wohin man sich mit Fragen wenden kann</a:t>
            </a:r>
            <a:endParaRPr lang="de-AT" sz="2000" dirty="0"/>
          </a:p>
          <a:p>
            <a:pPr marL="0" indent="0">
              <a:buNone/>
            </a:pPr>
            <a:r>
              <a:rPr lang="de-AT" sz="2000" b="1" dirty="0">
                <a:solidFill>
                  <a:srgbClr val="EB5C3F"/>
                </a:solidFill>
              </a:rPr>
              <a:t>16:00 Ende der Veranstaltung</a:t>
            </a:r>
          </a:p>
          <a:p>
            <a:pPr marL="0" indent="0">
              <a:buNone/>
            </a:pPr>
            <a:endParaRPr lang="de-AT" sz="2000" b="1" dirty="0">
              <a:solidFill>
                <a:srgbClr val="EB5C3F"/>
              </a:solidFill>
            </a:endParaRPr>
          </a:p>
          <a:p>
            <a:pPr marL="457200" lvl="1" indent="0">
              <a:buNone/>
            </a:pPr>
            <a:endParaRPr lang="de-AT" sz="2000" i="1" dirty="0">
              <a:solidFill>
                <a:srgbClr val="EB5C3F"/>
              </a:solidFill>
            </a:endParaRPr>
          </a:p>
          <a:p>
            <a:pPr marL="1079500" indent="-1079500">
              <a:buNone/>
            </a:pPr>
            <a:endParaRPr lang="de-AT" sz="2000" dirty="0"/>
          </a:p>
          <a:p>
            <a:pPr marL="1079500" indent="-1079500">
              <a:buNone/>
            </a:pPr>
            <a:endParaRPr lang="de-AT" sz="2000" dirty="0"/>
          </a:p>
          <a:p>
            <a:pPr marL="1079500" indent="-1079500">
              <a:buNone/>
            </a:pPr>
            <a:endParaRPr lang="de-AT" sz="2000" dirty="0"/>
          </a:p>
          <a:p>
            <a:pPr lvl="1"/>
            <a:endParaRPr lang="de-AT" sz="2000" dirty="0"/>
          </a:p>
          <a:p>
            <a:pPr lvl="1"/>
            <a:endParaRPr lang="de-AT" sz="2000" dirty="0"/>
          </a:p>
          <a:p>
            <a:pPr lvl="1"/>
            <a:endParaRPr lang="de-AT" sz="1800" dirty="0"/>
          </a:p>
        </p:txBody>
      </p:sp>
    </p:spTree>
    <p:extLst>
      <p:ext uri="{BB962C8B-B14F-4D97-AF65-F5344CB8AC3E}">
        <p14:creationId xmlns:p14="http://schemas.microsoft.com/office/powerpoint/2010/main" val="3710641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8A7B92-7939-47EB-8A16-C0FABA6F155E}"/>
              </a:ext>
            </a:extLst>
          </p:cNvPr>
          <p:cNvSpPr>
            <a:spLocks noGrp="1"/>
          </p:cNvSpPr>
          <p:nvPr>
            <p:ph type="title"/>
          </p:nvPr>
        </p:nvSpPr>
        <p:spPr>
          <a:xfrm>
            <a:off x="544153" y="548680"/>
            <a:ext cx="8229600" cy="1143000"/>
          </a:xfrm>
        </p:spPr>
        <p:txBody>
          <a:bodyPr/>
          <a:lstStyle/>
          <a:p>
            <a:pPr algn="l"/>
            <a:r>
              <a:rPr lang="de-AT" sz="3200" b="1" dirty="0">
                <a:solidFill>
                  <a:srgbClr val="EB5C3F"/>
                </a:solidFill>
                <a:latin typeface="Helvetica" panose="020B0604020202020204" pitchFamily="34" charset="0"/>
                <a:cs typeface="Helvetica" panose="020B0604020202020204" pitchFamily="34" charset="0"/>
              </a:rPr>
              <a:t>Ziele der LEADER-Werkstatt</a:t>
            </a:r>
            <a:br>
              <a:rPr lang="de-AT" sz="3200" b="1" dirty="0">
                <a:solidFill>
                  <a:srgbClr val="EB5C3F"/>
                </a:solidFill>
                <a:latin typeface="Helvetica" panose="020B0604020202020204" pitchFamily="34" charset="0"/>
                <a:cs typeface="Helvetica" panose="020B0604020202020204" pitchFamily="34" charset="0"/>
              </a:rPr>
            </a:br>
            <a:br>
              <a:rPr lang="de-AT" sz="3200" b="1" dirty="0">
                <a:solidFill>
                  <a:srgbClr val="EB5C3F"/>
                </a:solidFill>
                <a:latin typeface="Helvetica" panose="020B0604020202020204" pitchFamily="34" charset="0"/>
                <a:cs typeface="Helvetica" panose="020B0604020202020204" pitchFamily="34" charset="0"/>
              </a:rPr>
            </a:br>
            <a:br>
              <a:rPr lang="de-AT" sz="3200" b="1" dirty="0">
                <a:solidFill>
                  <a:srgbClr val="EB5C3F"/>
                </a:solidFill>
                <a:latin typeface="Helvetica" panose="020B0604020202020204" pitchFamily="34" charset="0"/>
                <a:cs typeface="Helvetica" panose="020B0604020202020204" pitchFamily="34" charset="0"/>
              </a:rPr>
            </a:br>
            <a:br>
              <a:rPr lang="de-AT" sz="3200" b="1" dirty="0">
                <a:solidFill>
                  <a:srgbClr val="EB5C3F"/>
                </a:solidFill>
                <a:latin typeface="Helvetica" panose="020B0604020202020204" pitchFamily="34" charset="0"/>
                <a:cs typeface="Helvetica" panose="020B0604020202020204" pitchFamily="34" charset="0"/>
              </a:rPr>
            </a:br>
            <a:br>
              <a:rPr lang="de-AT" sz="3200" b="1" dirty="0">
                <a:solidFill>
                  <a:srgbClr val="EB5C3F"/>
                </a:solidFill>
                <a:latin typeface="Helvetica" panose="020B0604020202020204" pitchFamily="34" charset="0"/>
                <a:cs typeface="Helvetica" panose="020B0604020202020204" pitchFamily="34" charset="0"/>
              </a:rPr>
            </a:br>
            <a:br>
              <a:rPr lang="de-AT" sz="3200" b="1" dirty="0">
                <a:solidFill>
                  <a:srgbClr val="EB5C3F"/>
                </a:solidFill>
                <a:latin typeface="Helvetica" panose="020B0604020202020204" pitchFamily="34" charset="0"/>
                <a:cs typeface="Helvetica" panose="020B0604020202020204" pitchFamily="34" charset="0"/>
              </a:rPr>
            </a:br>
            <a:br>
              <a:rPr lang="de-AT" sz="3200" b="1" dirty="0">
                <a:solidFill>
                  <a:srgbClr val="EB5C3F"/>
                </a:solidFill>
                <a:latin typeface="Helvetica" panose="020B0604020202020204" pitchFamily="34" charset="0"/>
                <a:cs typeface="Helvetica" panose="020B0604020202020204" pitchFamily="34" charset="0"/>
              </a:rPr>
            </a:br>
            <a:br>
              <a:rPr lang="de-AT" sz="3200" b="1" dirty="0">
                <a:solidFill>
                  <a:srgbClr val="EB5C3F"/>
                </a:solidFill>
                <a:latin typeface="Helvetica" panose="020B0604020202020204" pitchFamily="34" charset="0"/>
                <a:cs typeface="Helvetica" panose="020B0604020202020204" pitchFamily="34" charset="0"/>
              </a:rPr>
            </a:br>
            <a:br>
              <a:rPr lang="de-AT" sz="3200" b="1" dirty="0">
                <a:solidFill>
                  <a:srgbClr val="EB5C3F"/>
                </a:solidFill>
                <a:latin typeface="Helvetica" panose="020B0604020202020204" pitchFamily="34" charset="0"/>
                <a:cs typeface="Helvetica" panose="020B0604020202020204" pitchFamily="34" charset="0"/>
              </a:rPr>
            </a:br>
            <a:br>
              <a:rPr lang="de-AT" dirty="0"/>
            </a:br>
            <a:endParaRPr lang="de-AT" dirty="0"/>
          </a:p>
        </p:txBody>
      </p:sp>
      <p:sp>
        <p:nvSpPr>
          <p:cNvPr id="3" name="Rechteck 2">
            <a:extLst>
              <a:ext uri="{FF2B5EF4-FFF2-40B4-BE49-F238E27FC236}">
                <a16:creationId xmlns:a16="http://schemas.microsoft.com/office/drawing/2014/main" id="{A3440F5D-D416-40F1-A667-3D27359AC2D0}"/>
              </a:ext>
            </a:extLst>
          </p:cNvPr>
          <p:cNvSpPr/>
          <p:nvPr/>
        </p:nvSpPr>
        <p:spPr>
          <a:xfrm>
            <a:off x="546452" y="1268760"/>
            <a:ext cx="6617836" cy="5355312"/>
          </a:xfrm>
          <a:prstGeom prst="rect">
            <a:avLst/>
          </a:prstGeom>
        </p:spPr>
        <p:txBody>
          <a:bodyPr wrap="square">
            <a:spAutoFit/>
          </a:bodyPr>
          <a:lstStyle/>
          <a:p>
            <a:r>
              <a:rPr lang="de-AT" dirty="0"/>
              <a:t>Konkretes Ziel ist es, die Anforderungen des Vergaberechtes im Kontext von Förderungen und ländlicher Entwicklung gut nachvollziehbar darzustellen und die verantwortlichen Personen in den Regionen bei Ihren spezifischen Problemstellungen zu unterstützen.</a:t>
            </a:r>
          </a:p>
          <a:p>
            <a:endParaRPr lang="de-AT" b="1" dirty="0"/>
          </a:p>
          <a:p>
            <a:r>
              <a:rPr lang="de-AT" b="1" dirty="0"/>
              <a:t>Informationen zu aktuellen Anforderungen</a:t>
            </a:r>
          </a:p>
          <a:p>
            <a:r>
              <a:rPr lang="de-AT" dirty="0"/>
              <a:t>Aus Sicht der Vergabe und Umsetzung von LE-Projekten</a:t>
            </a:r>
          </a:p>
          <a:p>
            <a:r>
              <a:rPr lang="de-AT" dirty="0"/>
              <a:t>Zu spezifischen Fragestellungen und Lösungsvarianten zu den Vergaben </a:t>
            </a:r>
          </a:p>
          <a:p>
            <a:endParaRPr lang="de-AT" b="1" dirty="0"/>
          </a:p>
          <a:p>
            <a:r>
              <a:rPr lang="de-AT" b="1" dirty="0"/>
              <a:t>Ein praxisnaher Erfahrungsaustausch</a:t>
            </a:r>
            <a:endParaRPr lang="de-AT" dirty="0"/>
          </a:p>
          <a:p>
            <a:r>
              <a:rPr lang="de-AT" dirty="0"/>
              <a:t>Im Rahmen dieses Workshops werden konkrete Beispiele vorgestellt und auftretende Fragen gemeinsam diskutiert, um die besten Lösungsstrategien dafür zu finden.</a:t>
            </a:r>
          </a:p>
          <a:p>
            <a:r>
              <a:rPr lang="de-AT" dirty="0"/>
              <a:t> </a:t>
            </a:r>
          </a:p>
          <a:p>
            <a:r>
              <a:rPr lang="de-AT" dirty="0"/>
              <a:t>Bringen Sie ihre Initiative ein und nutzen Sie die Gelegenheit für einen intensiven,</a:t>
            </a:r>
            <a:r>
              <a:rPr lang="de-AT" b="1" dirty="0"/>
              <a:t> persönlichen Erfahrungsaustausch</a:t>
            </a:r>
            <a:r>
              <a:rPr lang="de-AT" dirty="0"/>
              <a:t>!</a:t>
            </a:r>
          </a:p>
          <a:p>
            <a:endParaRPr lang="de-AT" dirty="0"/>
          </a:p>
        </p:txBody>
      </p:sp>
    </p:spTree>
    <p:extLst>
      <p:ext uri="{BB962C8B-B14F-4D97-AF65-F5344CB8AC3E}">
        <p14:creationId xmlns:p14="http://schemas.microsoft.com/office/powerpoint/2010/main" val="1618449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a:extLst>
              <a:ext uri="{FF2B5EF4-FFF2-40B4-BE49-F238E27FC236}">
                <a16:creationId xmlns:a16="http://schemas.microsoft.com/office/drawing/2014/main" id="{F2032977-2D3F-46E4-A7B0-7B85BF50C527}"/>
              </a:ext>
            </a:extLst>
          </p:cNvPr>
          <p:cNvSpPr>
            <a:spLocks noGrp="1"/>
          </p:cNvSpPr>
          <p:nvPr>
            <p:ph idx="1"/>
          </p:nvPr>
        </p:nvSpPr>
        <p:spPr>
          <a:xfrm>
            <a:off x="421196" y="404664"/>
            <a:ext cx="8229600" cy="864096"/>
          </a:xfrm>
        </p:spPr>
        <p:txBody>
          <a:bodyPr/>
          <a:lstStyle/>
          <a:p>
            <a:pPr marL="0" indent="0">
              <a:buNone/>
            </a:pPr>
            <a:r>
              <a:rPr lang="de-AT" b="1" dirty="0">
                <a:solidFill>
                  <a:srgbClr val="EB5C3F"/>
                </a:solidFill>
                <a:latin typeface="Helvetica" panose="020B0604020202020204" pitchFamily="34" charset="0"/>
                <a:ea typeface="+mj-ea"/>
                <a:cs typeface="Helvetica" panose="020B0604020202020204" pitchFamily="34" charset="0"/>
              </a:rPr>
              <a:t>Fragen</a:t>
            </a:r>
            <a:br>
              <a:rPr lang="de-AT" b="1" dirty="0">
                <a:solidFill>
                  <a:srgbClr val="EB5C3F"/>
                </a:solidFill>
                <a:latin typeface="Helvetica" panose="020B0604020202020204" pitchFamily="34" charset="0"/>
                <a:ea typeface="+mj-ea"/>
                <a:cs typeface="Helvetica" panose="020B0604020202020204" pitchFamily="34" charset="0"/>
              </a:rPr>
            </a:br>
            <a:endParaRPr lang="de-AT" b="1" dirty="0">
              <a:solidFill>
                <a:srgbClr val="EB5C3F"/>
              </a:solidFill>
              <a:latin typeface="Helvetica" panose="020B0604020202020204" pitchFamily="34" charset="0"/>
              <a:ea typeface="+mj-ea"/>
              <a:cs typeface="Helvetica" panose="020B0604020202020204" pitchFamily="34" charset="0"/>
            </a:endParaRPr>
          </a:p>
          <a:p>
            <a:pPr lvl="0"/>
            <a:r>
              <a:rPr lang="de-DE" sz="1800" dirty="0"/>
              <a:t>Unterschiede zwischen Vergaberecht und Plausibilisierung im Rahmen von LE/LEADER </a:t>
            </a:r>
            <a:endParaRPr lang="de-AT" sz="1800" dirty="0"/>
          </a:p>
          <a:p>
            <a:pPr lvl="0"/>
            <a:r>
              <a:rPr lang="de-DE" sz="1800" dirty="0"/>
              <a:t>Förderwerber, die dem </a:t>
            </a:r>
            <a:r>
              <a:rPr lang="de-DE" sz="1800" dirty="0" err="1"/>
              <a:t>BVergG</a:t>
            </a:r>
            <a:r>
              <a:rPr lang="de-DE" sz="1800" dirty="0"/>
              <a:t> unterliegen – LAGs, Destinationen, Gemeinden, </a:t>
            </a:r>
            <a:r>
              <a:rPr lang="de-DE" sz="1800" dirty="0" err="1"/>
              <a:t>tw</a:t>
            </a:r>
            <a:r>
              <a:rPr lang="de-DE" sz="1800" dirty="0"/>
              <a:t>. Vereine (überwiegend öffentlich finanziert?)</a:t>
            </a:r>
            <a:endParaRPr lang="de-AT" sz="1800" dirty="0"/>
          </a:p>
          <a:p>
            <a:pPr lvl="0"/>
            <a:r>
              <a:rPr lang="de-DE" sz="1800" dirty="0"/>
              <a:t>Wann ist PT öffentlicher Auftraggeber </a:t>
            </a:r>
            <a:br>
              <a:rPr lang="de-DE" sz="1800" dirty="0"/>
            </a:br>
            <a:r>
              <a:rPr lang="de-DE" sz="1800" dirty="0"/>
              <a:t>Öffentliche Auftraggeber </a:t>
            </a:r>
            <a:r>
              <a:rPr lang="de-DE" sz="1800" dirty="0" err="1"/>
              <a:t>iSd</a:t>
            </a:r>
            <a:r>
              <a:rPr lang="de-DE" sz="1800" dirty="0"/>
              <a:t> § 3 </a:t>
            </a:r>
            <a:r>
              <a:rPr lang="de-DE" sz="1800" dirty="0" err="1"/>
              <a:t>BVergG</a:t>
            </a:r>
            <a:r>
              <a:rPr lang="de-DE" sz="1800" dirty="0"/>
              <a:t> </a:t>
            </a:r>
            <a:r>
              <a:rPr lang="de-DE" sz="1800" dirty="0" err="1"/>
              <a:t>iVm</a:t>
            </a:r>
            <a:r>
              <a:rPr lang="de-DE" sz="1800" dirty="0"/>
              <a:t> Art 14b B-VG § 3 Abs 1 </a:t>
            </a:r>
            <a:r>
              <a:rPr lang="de-DE" sz="1800" dirty="0" err="1"/>
              <a:t>BVergG</a:t>
            </a:r>
            <a:r>
              <a:rPr lang="de-DE" sz="1800" dirty="0"/>
              <a:t> &gt; Bund, Länder, Gemeinde und Gemeindeverbände</a:t>
            </a:r>
            <a:br>
              <a:rPr lang="de-DE" sz="1800" dirty="0"/>
            </a:br>
            <a:r>
              <a:rPr lang="de-DE" sz="1800" dirty="0"/>
              <a:t>Frage bei Vereinen:  überwiegend öffentlich finanziert?</a:t>
            </a:r>
            <a:endParaRPr lang="de-AT" sz="1800" dirty="0"/>
          </a:p>
          <a:p>
            <a:pPr lvl="0"/>
            <a:r>
              <a:rPr lang="de-DE" sz="1800" dirty="0"/>
              <a:t>FRAGE, ob Beschaffungsvorgang unter das </a:t>
            </a:r>
            <a:r>
              <a:rPr lang="de-DE" sz="1800" dirty="0" err="1"/>
              <a:t>BVergG</a:t>
            </a:r>
            <a:r>
              <a:rPr lang="de-DE" sz="1800" dirty="0"/>
              <a:t> 2006 fällt</a:t>
            </a:r>
            <a:endParaRPr lang="de-AT" sz="1800" dirty="0"/>
          </a:p>
          <a:p>
            <a:pPr lvl="0"/>
            <a:r>
              <a:rPr lang="de-DE" sz="1800" dirty="0"/>
              <a:t>PERSÖNLICHE VORAUSSETZUNGEN  = </a:t>
            </a:r>
            <a:r>
              <a:rPr lang="de-DE" sz="1800" dirty="0" err="1"/>
              <a:t>Auftraggebereigenschaft</a:t>
            </a:r>
            <a:r>
              <a:rPr lang="de-DE" sz="1800" dirty="0"/>
              <a:t> </a:t>
            </a:r>
            <a:br>
              <a:rPr lang="de-DE" sz="1800" dirty="0"/>
            </a:br>
            <a:r>
              <a:rPr lang="de-DE" sz="1800" dirty="0"/>
              <a:t>SACHLICHE VORAUSSETZUNGEN = Vertrag </a:t>
            </a:r>
            <a:r>
              <a:rPr lang="de-DE" sz="1800" dirty="0" err="1"/>
              <a:t>iSd</a:t>
            </a:r>
            <a:r>
              <a:rPr lang="de-DE" sz="1800" dirty="0"/>
              <a:t> </a:t>
            </a:r>
            <a:r>
              <a:rPr lang="de-DE" sz="1800" dirty="0" err="1"/>
              <a:t>BVergG</a:t>
            </a:r>
            <a:endParaRPr lang="de-AT" sz="1800" dirty="0"/>
          </a:p>
          <a:p>
            <a:pPr lvl="0"/>
            <a:r>
              <a:rPr lang="de-DE" sz="1800" dirty="0"/>
              <a:t>Schwellenwerte über-/oder unterschritten &gt; Ausnahmen </a:t>
            </a:r>
            <a:r>
              <a:rPr lang="de-DE" sz="1800" dirty="0" err="1"/>
              <a:t>vgl</a:t>
            </a:r>
            <a:r>
              <a:rPr lang="de-DE" sz="1800" dirty="0"/>
              <a:t> § 10 </a:t>
            </a:r>
            <a:r>
              <a:rPr lang="de-DE" sz="1800" dirty="0" err="1"/>
              <a:t>BVergG</a:t>
            </a:r>
            <a:endParaRPr lang="de-AT" sz="1800" dirty="0"/>
          </a:p>
          <a:p>
            <a:r>
              <a:rPr lang="de-DE" sz="1800" dirty="0"/>
              <a:t>Welches Vergaberegime anwendbar (Ober- oder Unterschwellenbereich, klassischer Bereich oder Sektorenbereich)?</a:t>
            </a:r>
          </a:p>
          <a:p>
            <a:r>
              <a:rPr lang="de-DE" sz="1800" dirty="0"/>
              <a:t>Anwendung der AMA-Tabelle</a:t>
            </a:r>
          </a:p>
          <a:p>
            <a:pPr lvl="0"/>
            <a:endParaRPr lang="de-AT" sz="1800" dirty="0"/>
          </a:p>
          <a:p>
            <a:pPr marL="0" indent="0">
              <a:buNone/>
            </a:pPr>
            <a:endParaRPr lang="de-AT" dirty="0"/>
          </a:p>
        </p:txBody>
      </p:sp>
    </p:spTree>
    <p:extLst>
      <p:ext uri="{BB962C8B-B14F-4D97-AF65-F5344CB8AC3E}">
        <p14:creationId xmlns:p14="http://schemas.microsoft.com/office/powerpoint/2010/main" val="2895002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a:extLst>
              <a:ext uri="{FF2B5EF4-FFF2-40B4-BE49-F238E27FC236}">
                <a16:creationId xmlns:a16="http://schemas.microsoft.com/office/drawing/2014/main" id="{F2032977-2D3F-46E4-A7B0-7B85BF50C527}"/>
              </a:ext>
            </a:extLst>
          </p:cNvPr>
          <p:cNvSpPr>
            <a:spLocks noGrp="1"/>
          </p:cNvSpPr>
          <p:nvPr>
            <p:ph idx="1"/>
          </p:nvPr>
        </p:nvSpPr>
        <p:spPr>
          <a:xfrm>
            <a:off x="421196" y="404664"/>
            <a:ext cx="8229600" cy="864096"/>
          </a:xfrm>
        </p:spPr>
        <p:txBody>
          <a:bodyPr/>
          <a:lstStyle/>
          <a:p>
            <a:pPr marL="0" indent="0">
              <a:buNone/>
            </a:pPr>
            <a:r>
              <a:rPr lang="de-AT" dirty="0"/>
              <a:t>Fragen</a:t>
            </a:r>
            <a:br>
              <a:rPr lang="de-AT" dirty="0"/>
            </a:br>
            <a:endParaRPr lang="de-AT" dirty="0"/>
          </a:p>
          <a:p>
            <a:pPr lvl="0"/>
            <a:r>
              <a:rPr lang="de-DE" sz="1800" b="1" dirty="0"/>
              <a:t>Auftragswert </a:t>
            </a:r>
            <a:br>
              <a:rPr lang="de-DE" sz="1800" b="1" dirty="0"/>
            </a:br>
            <a:r>
              <a:rPr lang="de-DE" sz="1800" dirty="0"/>
              <a:t>bestimmt die Art und den Ablauf des weiteren Vergabeverfahrens, </a:t>
            </a:r>
          </a:p>
          <a:p>
            <a:pPr lvl="0"/>
            <a:r>
              <a:rPr lang="de-DE" sz="1800" b="1" dirty="0"/>
              <a:t>Bekanntgabe:</a:t>
            </a:r>
            <a:br>
              <a:rPr lang="de-DE" sz="1800" b="1" dirty="0"/>
            </a:br>
            <a:r>
              <a:rPr lang="de-DE" sz="1800" dirty="0"/>
              <a:t>WO ist die Vergabeabsicht bekannt zu machen? ABI oder nationale Medien? </a:t>
            </a:r>
            <a:endParaRPr lang="de-AT" sz="1800" dirty="0"/>
          </a:p>
          <a:p>
            <a:pPr lvl="0"/>
            <a:r>
              <a:rPr lang="de-DE" sz="1800" b="1" dirty="0"/>
              <a:t>Fragen zu Formblatt, Wann/Wie</a:t>
            </a:r>
            <a:r>
              <a:rPr lang="de-DE" sz="1800" dirty="0"/>
              <a:t> </a:t>
            </a:r>
            <a:br>
              <a:rPr lang="de-DE" sz="1800" dirty="0"/>
            </a:br>
            <a:r>
              <a:rPr lang="de-DE" sz="1800" dirty="0"/>
              <a:t>Einteilung Lose/Gewerke vor allem bei geistig-schöpferischen Dienstleistungen</a:t>
            </a:r>
            <a:endParaRPr lang="de-AT" sz="1800" dirty="0"/>
          </a:p>
          <a:p>
            <a:pPr lvl="0"/>
            <a:r>
              <a:rPr lang="de-AT" sz="2000" dirty="0"/>
              <a:t>Auftragsplattform in Salzburg/ Westösterreich: ANKÖ</a:t>
            </a:r>
          </a:p>
          <a:p>
            <a:pPr lvl="0"/>
            <a:r>
              <a:rPr lang="de-AT" sz="2000" dirty="0"/>
              <a:t>Änderung </a:t>
            </a:r>
            <a:r>
              <a:rPr lang="de-AT" sz="2000" dirty="0" err="1"/>
              <a:t>BVergG</a:t>
            </a:r>
            <a:r>
              <a:rPr lang="de-AT" sz="2000" dirty="0"/>
              <a:t> ab 01.03.2019</a:t>
            </a:r>
          </a:p>
          <a:p>
            <a:pPr lvl="0"/>
            <a:r>
              <a:rPr lang="de-AT" sz="2000" dirty="0"/>
              <a:t>konkrete Fallbeispiele zur Vergabe von Leistungen nach dem Bundesvergabegesetz im Unterschwellenbereich</a:t>
            </a:r>
          </a:p>
          <a:p>
            <a:pPr lvl="0"/>
            <a:r>
              <a:rPr lang="de-AT" sz="2000" b="1" dirty="0"/>
              <a:t>Haftung</a:t>
            </a:r>
            <a:r>
              <a:rPr lang="de-AT" sz="2000" dirty="0"/>
              <a:t> bei falscher Beratung/ Information durch LAGs/ LVLs</a:t>
            </a:r>
            <a:endParaRPr lang="de-AT" sz="1400" dirty="0"/>
          </a:p>
          <a:p>
            <a:pPr lvl="0"/>
            <a:r>
              <a:rPr lang="de-DE" sz="2000" dirty="0"/>
              <a:t>Zuständigkeit der Vergabekontrollbehörden oder gar ordentliche Gerichte</a:t>
            </a:r>
            <a:endParaRPr lang="de-AT" sz="2000" dirty="0"/>
          </a:p>
          <a:p>
            <a:pPr marL="0" indent="0">
              <a:buNone/>
            </a:pPr>
            <a:endParaRPr lang="de-AT" dirty="0"/>
          </a:p>
        </p:txBody>
      </p:sp>
    </p:spTree>
    <p:extLst>
      <p:ext uri="{BB962C8B-B14F-4D97-AF65-F5344CB8AC3E}">
        <p14:creationId xmlns:p14="http://schemas.microsoft.com/office/powerpoint/2010/main" val="136475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8A7B92-7939-47EB-8A16-C0FABA6F155E}"/>
              </a:ext>
            </a:extLst>
          </p:cNvPr>
          <p:cNvSpPr>
            <a:spLocks noGrp="1"/>
          </p:cNvSpPr>
          <p:nvPr>
            <p:ph type="title"/>
          </p:nvPr>
        </p:nvSpPr>
        <p:spPr>
          <a:xfrm>
            <a:off x="179512" y="116632"/>
            <a:ext cx="8229600" cy="1143000"/>
          </a:xfrm>
        </p:spPr>
        <p:txBody>
          <a:bodyPr/>
          <a:lstStyle/>
          <a:p>
            <a:pPr algn="l"/>
            <a:r>
              <a:rPr lang="de-AT" sz="2800" b="1" dirty="0">
                <a:solidFill>
                  <a:srgbClr val="EB5C3F"/>
                </a:solidFill>
                <a:latin typeface="Helvetica" panose="020B0604020202020204" pitchFamily="34" charset="0"/>
                <a:cs typeface="Helvetica" panose="020B0604020202020204" pitchFamily="34" charset="0"/>
              </a:rPr>
              <a:t>Ankündigung LEADER-Jahrestagung</a:t>
            </a:r>
            <a:br>
              <a:rPr lang="de-AT" sz="2800" b="1" dirty="0">
                <a:solidFill>
                  <a:srgbClr val="EB5C3F"/>
                </a:solidFill>
                <a:latin typeface="Helvetica" panose="020B0604020202020204" pitchFamily="34" charset="0"/>
                <a:cs typeface="Helvetica" panose="020B0604020202020204" pitchFamily="34" charset="0"/>
              </a:rPr>
            </a:br>
            <a:r>
              <a:rPr lang="de-AT" sz="2000" b="1" dirty="0">
                <a:solidFill>
                  <a:srgbClr val="0070C0"/>
                </a:solidFill>
                <a:latin typeface="Helvetica" panose="020B0604020202020204" pitchFamily="34" charset="0"/>
                <a:cs typeface="Helvetica" panose="020B0604020202020204" pitchFamily="34" charset="0"/>
              </a:rPr>
              <a:t>19. Juni 2019, Stift St. Lambrecht</a:t>
            </a:r>
            <a:br>
              <a:rPr lang="de-AT" sz="2000" b="1" dirty="0">
                <a:solidFill>
                  <a:srgbClr val="0070C0"/>
                </a:solidFill>
                <a:latin typeface="Helvetica" panose="020B0604020202020204" pitchFamily="34" charset="0"/>
                <a:cs typeface="Helvetica" panose="020B0604020202020204" pitchFamily="34" charset="0"/>
              </a:rPr>
            </a:br>
            <a:br>
              <a:rPr lang="de-AT" sz="3200" b="1" dirty="0">
                <a:solidFill>
                  <a:srgbClr val="EB5C3F"/>
                </a:solidFill>
                <a:latin typeface="Helvetica" panose="020B0604020202020204" pitchFamily="34" charset="0"/>
                <a:cs typeface="Helvetica" panose="020B0604020202020204" pitchFamily="34" charset="0"/>
              </a:rPr>
            </a:br>
            <a:r>
              <a:rPr lang="de-AT" sz="2000" b="1" dirty="0"/>
              <a:t>Herausforderungen des Klimawandels – was können die Regionen zu Klimaschutz und Klimaanpassung beitragen?</a:t>
            </a:r>
            <a:br>
              <a:rPr lang="de-AT" sz="1800" dirty="0"/>
            </a:br>
            <a:br>
              <a:rPr lang="de-AT" sz="1800" dirty="0"/>
            </a:br>
            <a:r>
              <a:rPr lang="de-AT" sz="1600" dirty="0"/>
              <a:t>Maßnahmen im Bereich Klimaschutz und Anpassung an den Klimawandel sind in vielen LEADER-Strategien verankert. Zudem spielen LEADER-Gruppen oft eine wichtige Rolle der Umsetzung von Klima- und Energieprojekten. </a:t>
            </a:r>
            <a:br>
              <a:rPr lang="de-AT" sz="1600" dirty="0"/>
            </a:br>
            <a:r>
              <a:rPr lang="de-AT" sz="1600" dirty="0"/>
              <a:t>Der Erfahrungsaustausch zwischen LEADER-Gruppen, AkteurInnen der Klima- und Energiemodellregionen sowie KLAR-Regionen im Rahmen der Tagung soll zum Transfer und zur Entwicklung innovativer Projekte im Bereich Klimaschutz und Klimawandelanpassung beitragen.</a:t>
            </a:r>
            <a:br>
              <a:rPr lang="de-AT" sz="1600" dirty="0"/>
            </a:br>
            <a:r>
              <a:rPr lang="de-AT" sz="1600" dirty="0"/>
              <a:t>* Fachinputs vom KLIEN, Umweltbundesamt und Public Consulting</a:t>
            </a:r>
            <a:br>
              <a:rPr lang="de-AT" sz="1600" dirty="0"/>
            </a:br>
            <a:r>
              <a:rPr lang="de-AT" sz="1600" dirty="0"/>
              <a:t>* Vorstellung interessanter Regionen und Projekte</a:t>
            </a:r>
            <a:br>
              <a:rPr lang="de-AT" sz="1600" dirty="0"/>
            </a:br>
            <a:r>
              <a:rPr lang="de-AT" sz="1600" dirty="0"/>
              <a:t>* Erfahrungsausaustausch bei den Projektcornern </a:t>
            </a:r>
            <a:br>
              <a:rPr lang="de-AT" sz="1800" dirty="0"/>
            </a:br>
            <a:r>
              <a:rPr lang="de-AT" sz="1600" dirty="0"/>
              <a:t> Die LEADER-Jahrestagung 2019 mit dem  Schwerpunkt Klimawandel wird vom Netzwerk Zukunftsraumland organisiert und in Kooperation mit dem Klima- und Energiefonds veranstaltet.</a:t>
            </a:r>
            <a:br>
              <a:rPr lang="de-AT" sz="1600" dirty="0"/>
            </a:br>
            <a:br>
              <a:rPr lang="de-AT" sz="1800" dirty="0"/>
            </a:br>
            <a:r>
              <a:rPr lang="de-AT" sz="1800" b="1" dirty="0"/>
              <a:t>Netzwerk Zukunftsraum Land LE 14–20, </a:t>
            </a:r>
            <a:r>
              <a:rPr lang="de-AT" sz="1600" b="1" dirty="0"/>
              <a:t>Karl Reiner (ÖAR),</a:t>
            </a:r>
            <a:br>
              <a:rPr lang="de-AT" sz="1600" b="1" dirty="0"/>
            </a:br>
            <a:r>
              <a:rPr lang="de-AT" sz="1600" dirty="0"/>
              <a:t>+43.664.2434372, </a:t>
            </a:r>
            <a:r>
              <a:rPr lang="de-AT" sz="1600" u="sng" dirty="0">
                <a:hlinkClick r:id="rId2"/>
              </a:rPr>
              <a:t>karl.reiner@zukunftsraumland.at</a:t>
            </a:r>
            <a:r>
              <a:rPr lang="de-AT" sz="1600" dirty="0"/>
              <a:t>, </a:t>
            </a:r>
            <a:r>
              <a:rPr lang="de-AT" sz="1600" u="sng" dirty="0">
                <a:hlinkClick r:id="rId3"/>
              </a:rPr>
              <a:t>www.zukunftsraumland.at</a:t>
            </a:r>
            <a:r>
              <a:rPr lang="de-AT" sz="1600" dirty="0"/>
              <a:t> </a:t>
            </a:r>
            <a:br>
              <a:rPr lang="de-AT" sz="1800" dirty="0"/>
            </a:br>
            <a:r>
              <a:rPr lang="de-AT" sz="1800" b="1" dirty="0"/>
              <a:t> </a:t>
            </a:r>
            <a:br>
              <a:rPr lang="de-AT" sz="1800" dirty="0"/>
            </a:br>
            <a:r>
              <a:rPr lang="de-AT" sz="1600" dirty="0"/>
              <a:t>Falls Sie teilnehmen wollen bitten wir Sie schon vorweg Ihr Zimmer zu reservieren:</a:t>
            </a:r>
            <a:br>
              <a:rPr lang="de-AT" sz="1600" dirty="0"/>
            </a:br>
            <a:r>
              <a:rPr lang="de-AT" sz="1600" b="1" dirty="0" err="1"/>
              <a:t>Lambrechterhof</a:t>
            </a:r>
            <a:r>
              <a:rPr lang="de-AT" sz="1600" b="1" dirty="0"/>
              <a:t>  </a:t>
            </a:r>
            <a:r>
              <a:rPr lang="de-AT" sz="1600" u="sng" dirty="0">
                <a:hlinkClick r:id="rId4"/>
              </a:rPr>
              <a:t>https://www.lambrechterhof.at/</a:t>
            </a:r>
            <a:r>
              <a:rPr lang="de-AT" sz="1600" dirty="0"/>
              <a:t> </a:t>
            </a:r>
            <a:br>
              <a:rPr lang="de-AT" dirty="0"/>
            </a:br>
            <a:br>
              <a:rPr lang="de-AT" sz="3200" b="1" dirty="0">
                <a:solidFill>
                  <a:srgbClr val="EB5C3F"/>
                </a:solidFill>
                <a:latin typeface="Helvetica" panose="020B0604020202020204" pitchFamily="34" charset="0"/>
                <a:cs typeface="Helvetica" panose="020B0604020202020204" pitchFamily="34" charset="0"/>
              </a:rPr>
            </a:br>
            <a:br>
              <a:rPr lang="de-AT" sz="3200" b="1" dirty="0">
                <a:solidFill>
                  <a:srgbClr val="EB5C3F"/>
                </a:solidFill>
                <a:latin typeface="Helvetica" panose="020B0604020202020204" pitchFamily="34" charset="0"/>
                <a:cs typeface="Helvetica" panose="020B0604020202020204" pitchFamily="34" charset="0"/>
              </a:rPr>
            </a:br>
            <a:br>
              <a:rPr lang="de-AT" sz="3200" b="1" dirty="0">
                <a:solidFill>
                  <a:srgbClr val="EB5C3F"/>
                </a:solidFill>
                <a:latin typeface="Helvetica" panose="020B0604020202020204" pitchFamily="34" charset="0"/>
                <a:cs typeface="Helvetica" panose="020B0604020202020204" pitchFamily="34" charset="0"/>
              </a:rPr>
            </a:br>
            <a:br>
              <a:rPr lang="de-AT" sz="3200" b="1" dirty="0">
                <a:solidFill>
                  <a:srgbClr val="EB5C3F"/>
                </a:solidFill>
                <a:latin typeface="Helvetica" panose="020B0604020202020204" pitchFamily="34" charset="0"/>
                <a:cs typeface="Helvetica" panose="020B0604020202020204" pitchFamily="34" charset="0"/>
              </a:rPr>
            </a:br>
            <a:br>
              <a:rPr lang="de-AT" sz="3200" b="1" dirty="0">
                <a:solidFill>
                  <a:srgbClr val="EB5C3F"/>
                </a:solidFill>
                <a:latin typeface="Helvetica" panose="020B0604020202020204" pitchFamily="34" charset="0"/>
                <a:cs typeface="Helvetica" panose="020B0604020202020204" pitchFamily="34" charset="0"/>
              </a:rPr>
            </a:br>
            <a:br>
              <a:rPr lang="de-AT" sz="3200" b="1" dirty="0">
                <a:solidFill>
                  <a:srgbClr val="EB5C3F"/>
                </a:solidFill>
                <a:latin typeface="Helvetica" panose="020B0604020202020204" pitchFamily="34" charset="0"/>
                <a:cs typeface="Helvetica" panose="020B0604020202020204" pitchFamily="34" charset="0"/>
              </a:rPr>
            </a:br>
            <a:br>
              <a:rPr lang="de-AT" sz="3200" b="1" dirty="0">
                <a:solidFill>
                  <a:srgbClr val="EB5C3F"/>
                </a:solidFill>
                <a:latin typeface="Helvetica" panose="020B0604020202020204" pitchFamily="34" charset="0"/>
                <a:cs typeface="Helvetica" panose="020B0604020202020204" pitchFamily="34" charset="0"/>
              </a:rPr>
            </a:br>
            <a:br>
              <a:rPr lang="de-AT" sz="3200" b="1" dirty="0">
                <a:solidFill>
                  <a:srgbClr val="EB5C3F"/>
                </a:solidFill>
                <a:latin typeface="Helvetica" panose="020B0604020202020204" pitchFamily="34" charset="0"/>
                <a:cs typeface="Helvetica" panose="020B0604020202020204" pitchFamily="34" charset="0"/>
              </a:rPr>
            </a:br>
            <a:br>
              <a:rPr lang="de-AT" dirty="0"/>
            </a:br>
            <a:endParaRPr lang="de-AT" dirty="0"/>
          </a:p>
        </p:txBody>
      </p:sp>
    </p:spTree>
    <p:extLst>
      <p:ext uri="{BB962C8B-B14F-4D97-AF65-F5344CB8AC3E}">
        <p14:creationId xmlns:p14="http://schemas.microsoft.com/office/powerpoint/2010/main" val="2945225627"/>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192A56E18B74B64DB066F111611B05F8" ma:contentTypeVersion="2" ma:contentTypeDescription="Ein neues Dokument erstellen." ma:contentTypeScope="" ma:versionID="489e06b5a0cad06655bda941483f7ddc">
  <xsd:schema xmlns:xsd="http://www.w3.org/2001/XMLSchema" xmlns:xs="http://www.w3.org/2001/XMLSchema" xmlns:p="http://schemas.microsoft.com/office/2006/metadata/properties" xmlns:ns2="82add40a-dfaa-40a1-ada0-1fe6d57666a7" targetNamespace="http://schemas.microsoft.com/office/2006/metadata/properties" ma:root="true" ma:fieldsID="4189c59ddc7a5645ac0f990bd5afcde3" ns2:_="">
    <xsd:import namespace="82add40a-dfaa-40a1-ada0-1fe6d57666a7"/>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add40a-dfaa-40a1-ada0-1fe6d57666a7" elementFormDefault="qualified">
    <xsd:import namespace="http://schemas.microsoft.com/office/2006/documentManagement/types"/>
    <xsd:import namespace="http://schemas.microsoft.com/office/infopath/2007/PartnerControls"/>
    <xsd:element name="SharedWithUsers" ma:index="8" nillable="true" ma:displayName="Freigegeben für"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Freigegeben für -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82add40a-dfaa-40a1-ada0-1fe6d57666a7">
      <UserInfo>
        <DisplayName>Johanna Stieblehner</DisplayName>
        <AccountId>25</AccountId>
        <AccountType/>
      </UserInfo>
      <UserInfo>
        <DisplayName>Dr. Gertraud Leimueller</DisplayName>
        <AccountId>39</AccountId>
        <AccountType/>
      </UserInfo>
      <UserInfo>
        <DisplayName>Astrid Bonk</DisplayName>
        <AccountId>80</AccountId>
        <AccountType/>
      </UserInfo>
    </SharedWithUsers>
  </documentManagement>
</p:properties>
</file>

<file path=customXml/itemProps1.xml><?xml version="1.0" encoding="utf-8"?>
<ds:datastoreItem xmlns:ds="http://schemas.openxmlformats.org/officeDocument/2006/customXml" ds:itemID="{18032414-7175-4F7B-874A-D46DEB629AB1}">
  <ds:schemaRefs>
    <ds:schemaRef ds:uri="http://schemas.microsoft.com/sharepoint/v3/contenttype/forms"/>
  </ds:schemaRefs>
</ds:datastoreItem>
</file>

<file path=customXml/itemProps2.xml><?xml version="1.0" encoding="utf-8"?>
<ds:datastoreItem xmlns:ds="http://schemas.openxmlformats.org/officeDocument/2006/customXml" ds:itemID="{64FC154C-B849-4102-8B24-0F94421343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add40a-dfaa-40a1-ada0-1fe6d57666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61B84A7-31E1-4F98-BFFC-7BC716F5BA06}">
  <ds:schemaRefs>
    <ds:schemaRef ds:uri="http://purl.org/dc/elements/1.1/"/>
    <ds:schemaRef ds:uri="http://schemas.openxmlformats.org/package/2006/metadata/core-properties"/>
    <ds:schemaRef ds:uri="http://schemas.microsoft.com/office/infopath/2007/PartnerControls"/>
    <ds:schemaRef ds:uri="http://purl.org/dc/terms/"/>
    <ds:schemaRef ds:uri="http://www.w3.org/XML/1998/namespace"/>
    <ds:schemaRef ds:uri="http://schemas.microsoft.com/office/2006/documentManagement/types"/>
    <ds:schemaRef ds:uri="82add40a-dfaa-40a1-ada0-1fe6d57666a7"/>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107</Words>
  <Application>Microsoft Office PowerPoint</Application>
  <PresentationFormat>Bildschirmpräsentation (4:3)</PresentationFormat>
  <Paragraphs>64</Paragraphs>
  <Slides>7</Slides>
  <Notes>3</Notes>
  <HiddenSlides>0</HiddenSlides>
  <MMClips>0</MMClips>
  <ScaleCrop>false</ScaleCrop>
  <HeadingPairs>
    <vt:vector size="6" baseType="variant">
      <vt:variant>
        <vt:lpstr>Verwendete Schriftarten</vt:lpstr>
      </vt:variant>
      <vt:variant>
        <vt:i4>8</vt:i4>
      </vt:variant>
      <vt:variant>
        <vt:lpstr>Design</vt:lpstr>
      </vt:variant>
      <vt:variant>
        <vt:i4>4</vt:i4>
      </vt:variant>
      <vt:variant>
        <vt:lpstr>Folientitel</vt:lpstr>
      </vt:variant>
      <vt:variant>
        <vt:i4>7</vt:i4>
      </vt:variant>
    </vt:vector>
  </HeadingPairs>
  <TitlesOfParts>
    <vt:vector size="19" baseType="lpstr">
      <vt:lpstr>Arial</vt:lpstr>
      <vt:lpstr>BundesSans Office</vt:lpstr>
      <vt:lpstr>BundesSans Regular</vt:lpstr>
      <vt:lpstr>BundesSerif Office</vt:lpstr>
      <vt:lpstr>Calibri</vt:lpstr>
      <vt:lpstr>Helvetica</vt:lpstr>
      <vt:lpstr>Times New Roman</vt:lpstr>
      <vt:lpstr>Vivaldi</vt:lpstr>
      <vt:lpstr>Larissa</vt:lpstr>
      <vt:lpstr>1_Benutzerdefiniertes Design</vt:lpstr>
      <vt:lpstr>2_Benutzerdefiniertes Design</vt:lpstr>
      <vt:lpstr>3_Benutzerdefiniertes Design</vt:lpstr>
      <vt:lpstr>PowerPoint-Präsentation</vt:lpstr>
      <vt:lpstr>Ablauf LEADER-Workshop</vt:lpstr>
      <vt:lpstr>Ablauf LEADER-Workshop</vt:lpstr>
      <vt:lpstr>Ziele der LEADER-Werkstatt          </vt:lpstr>
      <vt:lpstr>PowerPoint-Präsentation</vt:lpstr>
      <vt:lpstr>PowerPoint-Präsentation</vt:lpstr>
      <vt:lpstr>Ankündigung LEADER-Jahrestagung 19. Juni 2019, Stift St. Lambrecht  Herausforderungen des Klimawandels – was können die Regionen zu Klimaschutz und Klimaanpassung beitragen?  Maßnahmen im Bereich Klimaschutz und Anpassung an den Klimawandel sind in vielen LEADER-Strategien verankert. Zudem spielen LEADER-Gruppen oft eine wichtige Rolle der Umsetzung von Klima- und Energieprojekten.  Der Erfahrungsaustausch zwischen LEADER-Gruppen, AkteurInnen der Klima- und Energiemodellregionen sowie KLAR-Regionen im Rahmen der Tagung soll zum Transfer und zur Entwicklung innovativer Projekte im Bereich Klimaschutz und Klimawandelanpassung beitragen. * Fachinputs vom KLIEN, Umweltbundesamt und Public Consulting * Vorstellung interessanter Regionen und Projekte * Erfahrungsausaustausch bei den Projektcornern   Die LEADER-Jahrestagung 2019 mit dem  Schwerpunkt Klimawandel wird vom Netzwerk Zukunftsraumland organisiert und in Kooperation mit dem Klima- und Energiefonds veranstaltet.  Netzwerk Zukunftsraum Land LE 14–20, Karl Reiner (ÖAR), +43.664.2434372, karl.reiner@zukunftsraumland.at, www.zukunftsraumland.at    Falls Sie teilnehmen wollen bitten wir Sie schon vorweg Ihr Zimmer zu reservieren: Lambrechterhof  https://www.lambrechterhof.at/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Gratzl Hanspeter</dc:creator>
  <cp:lastModifiedBy>Karl Reiner</cp:lastModifiedBy>
  <cp:revision>484</cp:revision>
  <cp:lastPrinted>2019-04-01T15:33:33Z</cp:lastPrinted>
  <dcterms:created xsi:type="dcterms:W3CDTF">2015-11-18T15:52:44Z</dcterms:created>
  <dcterms:modified xsi:type="dcterms:W3CDTF">2019-04-02T16:48:12Z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0x010100192A56E18B74B64DB066F111611B05F8</vt:lpwstr>
  </property>
</Properties>
</file>