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256" r:id="rId2"/>
    <p:sldId id="470" r:id="rId3"/>
    <p:sldId id="425" r:id="rId4"/>
    <p:sldId id="434" r:id="rId5"/>
    <p:sldId id="443" r:id="rId6"/>
    <p:sldId id="442" r:id="rId7"/>
    <p:sldId id="429" r:id="rId8"/>
    <p:sldId id="462" r:id="rId9"/>
    <p:sldId id="463" r:id="rId10"/>
    <p:sldId id="466" r:id="rId11"/>
    <p:sldId id="467" r:id="rId12"/>
    <p:sldId id="451" r:id="rId13"/>
    <p:sldId id="449" r:id="rId14"/>
    <p:sldId id="452" r:id="rId15"/>
    <p:sldId id="448" r:id="rId16"/>
    <p:sldId id="457" r:id="rId17"/>
    <p:sldId id="469" r:id="rId18"/>
    <p:sldId id="468" r:id="rId19"/>
  </p:sldIdLst>
  <p:sldSz cx="9144000" cy="6858000" type="screen4x3"/>
  <p:notesSz cx="6669088"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g. Piber Philipp" initials="PP" lastIdx="1" clrIdx="0">
    <p:extLst>
      <p:ext uri="{19B8F6BF-5375-455C-9EA6-DF929625EA0E}">
        <p15:presenceInfo xmlns:p15="http://schemas.microsoft.com/office/powerpoint/2012/main" userId="Mag. Piber Philip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E6096"/>
    <a:srgbClr val="A0FFA6"/>
    <a:srgbClr val="FFFE9D"/>
    <a:srgbClr val="FFFF00"/>
    <a:srgbClr val="E89500"/>
    <a:srgbClr val="FFFFFF"/>
    <a:srgbClr val="00B050"/>
    <a:srgbClr val="828282"/>
    <a:srgbClr val="B9BABE"/>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3817" autoAdjust="0"/>
  </p:normalViewPr>
  <p:slideViewPr>
    <p:cSldViewPr snapToGrid="0">
      <p:cViewPr varScale="1">
        <p:scale>
          <a:sx n="107" d="100"/>
          <a:sy n="107" d="100"/>
        </p:scale>
        <p:origin x="171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889362" cy="495300"/>
          </a:xfrm>
          <a:prstGeom prst="rect">
            <a:avLst/>
          </a:prstGeom>
        </p:spPr>
        <p:txBody>
          <a:bodyPr vert="horz" lIns="91029" tIns="45514" rIns="91029" bIns="45514" rtlCol="0"/>
          <a:lstStyle>
            <a:lvl1pPr algn="l">
              <a:defRPr sz="1200"/>
            </a:lvl1pPr>
          </a:lstStyle>
          <a:p>
            <a:endParaRPr lang="de-AT"/>
          </a:p>
        </p:txBody>
      </p:sp>
      <p:sp>
        <p:nvSpPr>
          <p:cNvPr id="3" name="Datumsplatzhalter 2"/>
          <p:cNvSpPr>
            <a:spLocks noGrp="1"/>
          </p:cNvSpPr>
          <p:nvPr>
            <p:ph type="dt" idx="1"/>
          </p:nvPr>
        </p:nvSpPr>
        <p:spPr>
          <a:xfrm>
            <a:off x="3778155" y="1"/>
            <a:ext cx="2889362" cy="495300"/>
          </a:xfrm>
          <a:prstGeom prst="rect">
            <a:avLst/>
          </a:prstGeom>
        </p:spPr>
        <p:txBody>
          <a:bodyPr vert="horz" lIns="91029" tIns="45514" rIns="91029" bIns="45514" rtlCol="0"/>
          <a:lstStyle>
            <a:lvl1pPr algn="r">
              <a:defRPr sz="1200"/>
            </a:lvl1pPr>
          </a:lstStyle>
          <a:p>
            <a:fld id="{080048FA-4034-4FE5-9AD7-C1656570F1DB}" type="datetimeFigureOut">
              <a:rPr lang="de-AT" smtClean="0"/>
              <a:t>12.05.2020</a:t>
            </a:fld>
            <a:endParaRPr lang="de-AT"/>
          </a:p>
        </p:txBody>
      </p:sp>
      <p:sp>
        <p:nvSpPr>
          <p:cNvPr id="4" name="Folienbildplatzhalter 3"/>
          <p:cNvSpPr>
            <a:spLocks noGrp="1" noRot="1" noChangeAspect="1"/>
          </p:cNvSpPr>
          <p:nvPr>
            <p:ph type="sldImg" idx="2"/>
          </p:nvPr>
        </p:nvSpPr>
        <p:spPr>
          <a:xfrm>
            <a:off x="1114425" y="1233488"/>
            <a:ext cx="4440238" cy="3332162"/>
          </a:xfrm>
          <a:prstGeom prst="rect">
            <a:avLst/>
          </a:prstGeom>
          <a:noFill/>
          <a:ln w="12700">
            <a:solidFill>
              <a:prstClr val="black"/>
            </a:solidFill>
          </a:ln>
        </p:spPr>
        <p:txBody>
          <a:bodyPr vert="horz" lIns="91029" tIns="45514" rIns="91029" bIns="45514" rtlCol="0" anchor="ctr"/>
          <a:lstStyle/>
          <a:p>
            <a:endParaRPr lang="de-AT"/>
          </a:p>
        </p:txBody>
      </p:sp>
      <p:sp>
        <p:nvSpPr>
          <p:cNvPr id="5" name="Notizenplatzhalter 4"/>
          <p:cNvSpPr>
            <a:spLocks noGrp="1"/>
          </p:cNvSpPr>
          <p:nvPr>
            <p:ph type="body" sz="quarter" idx="3"/>
          </p:nvPr>
        </p:nvSpPr>
        <p:spPr>
          <a:xfrm>
            <a:off x="667383" y="4751389"/>
            <a:ext cx="5334327" cy="3887787"/>
          </a:xfrm>
          <a:prstGeom prst="rect">
            <a:avLst/>
          </a:prstGeom>
        </p:spPr>
        <p:txBody>
          <a:bodyPr vert="horz" lIns="91029" tIns="45514" rIns="91029" bIns="45514"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9377363"/>
            <a:ext cx="2889362" cy="495300"/>
          </a:xfrm>
          <a:prstGeom prst="rect">
            <a:avLst/>
          </a:prstGeom>
        </p:spPr>
        <p:txBody>
          <a:bodyPr vert="horz" lIns="91029" tIns="45514" rIns="91029" bIns="45514" rtlCol="0" anchor="b"/>
          <a:lstStyle>
            <a:lvl1pPr algn="l">
              <a:defRPr sz="1200"/>
            </a:lvl1pPr>
          </a:lstStyle>
          <a:p>
            <a:endParaRPr lang="de-AT"/>
          </a:p>
        </p:txBody>
      </p:sp>
      <p:sp>
        <p:nvSpPr>
          <p:cNvPr id="7" name="Foliennummernplatzhalter 6"/>
          <p:cNvSpPr>
            <a:spLocks noGrp="1"/>
          </p:cNvSpPr>
          <p:nvPr>
            <p:ph type="sldNum" sz="quarter" idx="5"/>
          </p:nvPr>
        </p:nvSpPr>
        <p:spPr>
          <a:xfrm>
            <a:off x="3778155" y="9377363"/>
            <a:ext cx="2889362" cy="495300"/>
          </a:xfrm>
          <a:prstGeom prst="rect">
            <a:avLst/>
          </a:prstGeom>
        </p:spPr>
        <p:txBody>
          <a:bodyPr vert="horz" lIns="91029" tIns="45514" rIns="91029" bIns="45514" rtlCol="0" anchor="b"/>
          <a:lstStyle>
            <a:lvl1pPr algn="r">
              <a:defRPr sz="1200"/>
            </a:lvl1pPr>
          </a:lstStyle>
          <a:p>
            <a:fld id="{C149C51A-FE9C-4BB4-89FA-0BE0E56BD075}" type="slidenum">
              <a:rPr lang="de-AT" smtClean="0"/>
              <a:t>‹Nr.›</a:t>
            </a:fld>
            <a:endParaRPr lang="de-AT"/>
          </a:p>
        </p:txBody>
      </p:sp>
    </p:spTree>
    <p:extLst>
      <p:ext uri="{BB962C8B-B14F-4D97-AF65-F5344CB8AC3E}">
        <p14:creationId xmlns:p14="http://schemas.microsoft.com/office/powerpoint/2010/main" val="861497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b="0" dirty="0"/>
              <a:t>Der Fernpilot muss nach vernünftigem Ermessen davon ausgehen können, dass keine unbeteiligte Person überflogen wird. Werden unerwarteter Weise unbeteiligte Personen überflogen, muss der Fernpilot die Zeit des Überfluges so weit wie möglich verkürzen.</a:t>
            </a:r>
          </a:p>
          <a:p>
            <a:endParaRPr lang="de-AT" dirty="0"/>
          </a:p>
          <a:p>
            <a:endParaRPr lang="de-AT" dirty="0"/>
          </a:p>
        </p:txBody>
      </p:sp>
      <p:sp>
        <p:nvSpPr>
          <p:cNvPr id="4" name="Foliennummernplatzhalter 3"/>
          <p:cNvSpPr>
            <a:spLocks noGrp="1"/>
          </p:cNvSpPr>
          <p:nvPr>
            <p:ph type="sldNum" sz="quarter" idx="5"/>
          </p:nvPr>
        </p:nvSpPr>
        <p:spPr/>
        <p:txBody>
          <a:bodyPr/>
          <a:lstStyle/>
          <a:p>
            <a:fld id="{C149C51A-FE9C-4BB4-89FA-0BE0E56BD075}" type="slidenum">
              <a:rPr lang="de-AT" smtClean="0"/>
              <a:t>9</a:t>
            </a:fld>
            <a:endParaRPr lang="de-AT"/>
          </a:p>
        </p:txBody>
      </p:sp>
    </p:spTree>
    <p:extLst>
      <p:ext uri="{BB962C8B-B14F-4D97-AF65-F5344CB8AC3E}">
        <p14:creationId xmlns:p14="http://schemas.microsoft.com/office/powerpoint/2010/main" val="201890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872338">
              <a:defRPr/>
            </a:pPr>
            <a:r>
              <a:rPr lang="de-AT" dirty="0"/>
              <a:t>Gefahrenguttransport, bei unzureichender Sicherung für die </a:t>
            </a:r>
            <a:r>
              <a:rPr lang="de-AT" dirty="0" err="1"/>
              <a:t>Specific</a:t>
            </a:r>
            <a:r>
              <a:rPr lang="de-AT" dirty="0"/>
              <a:t> Kategorie</a:t>
            </a:r>
          </a:p>
          <a:p>
            <a:endParaRPr lang="de-AT" dirty="0"/>
          </a:p>
        </p:txBody>
      </p:sp>
      <p:sp>
        <p:nvSpPr>
          <p:cNvPr id="4" name="Foliennummernplatzhalter 3"/>
          <p:cNvSpPr>
            <a:spLocks noGrp="1"/>
          </p:cNvSpPr>
          <p:nvPr>
            <p:ph type="sldNum" sz="quarter" idx="5"/>
          </p:nvPr>
        </p:nvSpPr>
        <p:spPr/>
        <p:txBody>
          <a:bodyPr/>
          <a:lstStyle/>
          <a:p>
            <a:fld id="{C149C51A-FE9C-4BB4-89FA-0BE0E56BD075}" type="slidenum">
              <a:rPr lang="de-AT" smtClean="0"/>
              <a:t>13</a:t>
            </a:fld>
            <a:endParaRPr lang="de-AT"/>
          </a:p>
        </p:txBody>
      </p:sp>
    </p:spTree>
    <p:extLst>
      <p:ext uri="{BB962C8B-B14F-4D97-AF65-F5344CB8AC3E}">
        <p14:creationId xmlns:p14="http://schemas.microsoft.com/office/powerpoint/2010/main" val="4092526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Fernpilot/Drohnenpilot/Pilot/(Fern-)Pilot</a:t>
            </a:r>
          </a:p>
        </p:txBody>
      </p:sp>
      <p:sp>
        <p:nvSpPr>
          <p:cNvPr id="4" name="Foliennummernplatzhalter 3"/>
          <p:cNvSpPr>
            <a:spLocks noGrp="1"/>
          </p:cNvSpPr>
          <p:nvPr>
            <p:ph type="sldNum" sz="quarter" idx="5"/>
          </p:nvPr>
        </p:nvSpPr>
        <p:spPr/>
        <p:txBody>
          <a:bodyPr/>
          <a:lstStyle/>
          <a:p>
            <a:fld id="{C149C51A-FE9C-4BB4-89FA-0BE0E56BD075}" type="slidenum">
              <a:rPr lang="de-AT" smtClean="0"/>
              <a:t>16</a:t>
            </a:fld>
            <a:endParaRPr lang="de-AT"/>
          </a:p>
        </p:txBody>
      </p:sp>
    </p:spTree>
    <p:extLst>
      <p:ext uri="{BB962C8B-B14F-4D97-AF65-F5344CB8AC3E}">
        <p14:creationId xmlns:p14="http://schemas.microsoft.com/office/powerpoint/2010/main" val="3154182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872338">
              <a:defRPr/>
            </a:pPr>
            <a:r>
              <a:rPr lang="de-AT" dirty="0"/>
              <a:t>Gefahrenguttransport, bei unzureichender Sicherung für die </a:t>
            </a:r>
            <a:r>
              <a:rPr lang="de-AT" dirty="0" err="1"/>
              <a:t>Specific</a:t>
            </a:r>
            <a:r>
              <a:rPr lang="de-AT" dirty="0"/>
              <a:t> Kategorie</a:t>
            </a:r>
          </a:p>
          <a:p>
            <a:endParaRPr lang="de-AT" dirty="0"/>
          </a:p>
        </p:txBody>
      </p:sp>
      <p:sp>
        <p:nvSpPr>
          <p:cNvPr id="4" name="Foliennummernplatzhalter 3"/>
          <p:cNvSpPr>
            <a:spLocks noGrp="1"/>
          </p:cNvSpPr>
          <p:nvPr>
            <p:ph type="sldNum" sz="quarter" idx="5"/>
          </p:nvPr>
        </p:nvSpPr>
        <p:spPr/>
        <p:txBody>
          <a:bodyPr/>
          <a:lstStyle/>
          <a:p>
            <a:fld id="{C149C51A-FE9C-4BB4-89FA-0BE0E56BD075}" type="slidenum">
              <a:rPr lang="de-AT" smtClean="0"/>
              <a:t>17</a:t>
            </a:fld>
            <a:endParaRPr lang="de-AT"/>
          </a:p>
        </p:txBody>
      </p:sp>
    </p:spTree>
    <p:extLst>
      <p:ext uri="{BB962C8B-B14F-4D97-AF65-F5344CB8AC3E}">
        <p14:creationId xmlns:p14="http://schemas.microsoft.com/office/powerpoint/2010/main" val="92874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872338">
              <a:defRPr/>
            </a:pPr>
            <a:r>
              <a:rPr lang="de-AT" dirty="0"/>
              <a:t>Gefahrenguttransport, bei unzureichender Sicherung für die </a:t>
            </a:r>
            <a:r>
              <a:rPr lang="de-AT" dirty="0" err="1"/>
              <a:t>Specific</a:t>
            </a:r>
            <a:r>
              <a:rPr lang="de-AT" dirty="0"/>
              <a:t> Kategorie</a:t>
            </a:r>
          </a:p>
          <a:p>
            <a:endParaRPr lang="de-AT" dirty="0"/>
          </a:p>
        </p:txBody>
      </p:sp>
      <p:sp>
        <p:nvSpPr>
          <p:cNvPr id="4" name="Foliennummernplatzhalter 3"/>
          <p:cNvSpPr>
            <a:spLocks noGrp="1"/>
          </p:cNvSpPr>
          <p:nvPr>
            <p:ph type="sldNum" sz="quarter" idx="5"/>
          </p:nvPr>
        </p:nvSpPr>
        <p:spPr/>
        <p:txBody>
          <a:bodyPr/>
          <a:lstStyle/>
          <a:p>
            <a:fld id="{C149C51A-FE9C-4BB4-89FA-0BE0E56BD075}" type="slidenum">
              <a:rPr lang="de-AT" smtClean="0"/>
              <a:t>18</a:t>
            </a:fld>
            <a:endParaRPr lang="de-AT"/>
          </a:p>
        </p:txBody>
      </p:sp>
    </p:spTree>
    <p:extLst>
      <p:ext uri="{BB962C8B-B14F-4D97-AF65-F5344CB8AC3E}">
        <p14:creationId xmlns:p14="http://schemas.microsoft.com/office/powerpoint/2010/main" val="33927344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4" name="Picture 10" descr="Logo-Folgeseit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85113" y="0"/>
            <a:ext cx="1258887" cy="656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Wing_ACG Allgemein"/>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575451"/>
            <a:ext cx="75819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7"/>
          <p:cNvSpPr txBox="1">
            <a:spLocks noChangeArrowheads="1"/>
          </p:cNvSpPr>
          <p:nvPr userDrawn="1"/>
        </p:nvSpPr>
        <p:spPr bwMode="auto">
          <a:xfrm>
            <a:off x="681046" y="6577014"/>
            <a:ext cx="1659429" cy="261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0" hangingPunct="0">
              <a:defRPr/>
            </a:pPr>
            <a:r>
              <a:rPr lang="de-DE" sz="1100" b="1" dirty="0">
                <a:solidFill>
                  <a:srgbClr val="FDFDFD"/>
                </a:solidFill>
                <a:latin typeface="Arial Narrow" pitchFamily="34" charset="0"/>
                <a:cs typeface="+mn-cs"/>
              </a:rPr>
              <a:t>Unternehmensentwicklung</a:t>
            </a:r>
          </a:p>
        </p:txBody>
      </p:sp>
      <p:pic>
        <p:nvPicPr>
          <p:cNvPr id="7" name="Picture 10" descr="Pfeil"/>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013200" y="523877"/>
            <a:ext cx="329565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descr="Logo-Titelseite"/>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300917" y="0"/>
            <a:ext cx="1843087"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661988" y="1279551"/>
            <a:ext cx="6922800" cy="854075"/>
          </a:xfrm>
          <a:prstGeom prst="rect">
            <a:avLst/>
          </a:prstGeom>
        </p:spPr>
        <p:txBody>
          <a:bodyPr/>
          <a:lstStyle>
            <a:lvl1pPr algn="l">
              <a:defRPr sz="2400" b="1">
                <a:latin typeface="Arial Narrow" pitchFamily="34" charset="0"/>
              </a:defRPr>
            </a:lvl1pPr>
          </a:lstStyle>
          <a:p>
            <a:r>
              <a:rPr lang="de-DE"/>
              <a:t>Titelmasterformat durch Klicken bearbeiten</a:t>
            </a:r>
            <a:endParaRPr lang="de-AT" dirty="0"/>
          </a:p>
        </p:txBody>
      </p:sp>
      <p:sp>
        <p:nvSpPr>
          <p:cNvPr id="11" name="Textfeld 10"/>
          <p:cNvSpPr txBox="1"/>
          <p:nvPr userDrawn="1"/>
        </p:nvSpPr>
        <p:spPr>
          <a:xfrm>
            <a:off x="672605" y="3523600"/>
            <a:ext cx="3966325" cy="323165"/>
          </a:xfrm>
          <a:prstGeom prst="rect">
            <a:avLst/>
          </a:prstGeom>
          <a:noFill/>
        </p:spPr>
        <p:txBody>
          <a:bodyPr wrap="square" rtlCol="0">
            <a:spAutoFit/>
          </a:bodyPr>
          <a:lstStyle/>
          <a:p>
            <a:r>
              <a:rPr lang="de-AT" sz="1500" b="1" dirty="0">
                <a:solidFill>
                  <a:srgbClr val="969696"/>
                </a:solidFill>
                <a:latin typeface="Arial Narrow" pitchFamily="34" charset="0"/>
              </a:rPr>
              <a:t>Austro</a:t>
            </a:r>
            <a:r>
              <a:rPr lang="de-AT" sz="1500" b="1" baseline="0" dirty="0">
                <a:solidFill>
                  <a:srgbClr val="969696"/>
                </a:solidFill>
                <a:latin typeface="Arial Narrow" pitchFamily="34" charset="0"/>
              </a:rPr>
              <a:t> Control, </a:t>
            </a:r>
            <a:r>
              <a:rPr lang="de-AT" sz="1500" b="1" baseline="0" dirty="0" err="1">
                <a:solidFill>
                  <a:srgbClr val="969696"/>
                </a:solidFill>
                <a:latin typeface="Arial Narrow" pitchFamily="34" charset="0"/>
              </a:rPr>
              <a:t>Wagramer</a:t>
            </a:r>
            <a:r>
              <a:rPr lang="de-AT" sz="1500" b="1" baseline="0" dirty="0">
                <a:solidFill>
                  <a:srgbClr val="969696"/>
                </a:solidFill>
                <a:latin typeface="Arial Narrow" pitchFamily="34" charset="0"/>
              </a:rPr>
              <a:t> Straße 19, 1220 Wien</a:t>
            </a:r>
            <a:endParaRPr lang="en-US" sz="1500" b="1" dirty="0">
              <a:solidFill>
                <a:srgbClr val="969696"/>
              </a:solidFill>
              <a:latin typeface="Arial Narrow" pitchFamily="34" charset="0"/>
            </a:endParaRPr>
          </a:p>
        </p:txBody>
      </p:sp>
      <p:pic>
        <p:nvPicPr>
          <p:cNvPr id="9" name="Picture 15" descr="Titelbild_AC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588" y="4041780"/>
            <a:ext cx="9145588" cy="281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5031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endParaRPr lang="en-US" dirty="0"/>
          </a:p>
        </p:txBody>
      </p:sp>
      <p:sp>
        <p:nvSpPr>
          <p:cNvPr id="7" name="Textplatzhalter 97"/>
          <p:cNvSpPr>
            <a:spLocks noGrp="1"/>
          </p:cNvSpPr>
          <p:nvPr>
            <p:ph type="body" sz="quarter" idx="11" hasCustomPrompt="1"/>
          </p:nvPr>
        </p:nvSpPr>
        <p:spPr>
          <a:xfrm>
            <a:off x="774700" y="1628775"/>
            <a:ext cx="2160000" cy="360000"/>
          </a:xfrm>
          <a:prstGeom prst="rect">
            <a:avLst/>
          </a:prstGeom>
          <a:solidFill>
            <a:srgbClr val="4C9BDC"/>
          </a:solidFill>
          <a:ln>
            <a:solidFill>
              <a:srgbClr val="969696"/>
            </a:solidFill>
          </a:ln>
        </p:spPr>
        <p:txBody>
          <a:bodyPr anchor="ctr" anchorCtr="0"/>
          <a:lstStyle>
            <a:lvl1pPr marL="0" indent="0" algn="ctr">
              <a:buNone/>
              <a:defRPr>
                <a:solidFill>
                  <a:schemeClr val="bg1"/>
                </a:solidFill>
              </a:defRPr>
            </a:lvl1pPr>
          </a:lstStyle>
          <a:p>
            <a:pPr lvl="0"/>
            <a:r>
              <a:rPr lang="de-AT"/>
              <a:t>Zielsetzung</a:t>
            </a:r>
            <a:endParaRPr lang="en-US" dirty="0"/>
          </a:p>
        </p:txBody>
      </p:sp>
      <p:sp>
        <p:nvSpPr>
          <p:cNvPr id="36" name="Textplatzhalter 101"/>
          <p:cNvSpPr>
            <a:spLocks noGrp="1"/>
          </p:cNvSpPr>
          <p:nvPr>
            <p:ph type="body" sz="quarter" idx="27"/>
          </p:nvPr>
        </p:nvSpPr>
        <p:spPr>
          <a:xfrm>
            <a:off x="3236675" y="2075045"/>
            <a:ext cx="2160000" cy="900000"/>
          </a:xfrm>
          <a:ln>
            <a:solidFill>
              <a:srgbClr val="969696"/>
            </a:solidFill>
          </a:ln>
        </p:spPr>
        <p:txBody>
          <a:bodyPr/>
          <a:lstStyle>
            <a:lvl1pPr>
              <a:defRPr sz="1000" b="0"/>
            </a:lvl1pPr>
          </a:lstStyle>
          <a:p>
            <a:pPr lvl="0"/>
            <a:endParaRPr lang="en-US" dirty="0"/>
          </a:p>
        </p:txBody>
      </p:sp>
      <p:sp>
        <p:nvSpPr>
          <p:cNvPr id="39" name="Textplatzhalter 101"/>
          <p:cNvSpPr>
            <a:spLocks noGrp="1"/>
          </p:cNvSpPr>
          <p:nvPr>
            <p:ph type="body" sz="quarter" idx="28"/>
          </p:nvPr>
        </p:nvSpPr>
        <p:spPr>
          <a:xfrm>
            <a:off x="3236675" y="3072320"/>
            <a:ext cx="2160000" cy="900000"/>
          </a:xfrm>
          <a:ln>
            <a:solidFill>
              <a:srgbClr val="969696"/>
            </a:solidFill>
          </a:ln>
        </p:spPr>
        <p:txBody>
          <a:bodyPr/>
          <a:lstStyle>
            <a:lvl1pPr>
              <a:defRPr sz="1000" b="0"/>
            </a:lvl1pPr>
          </a:lstStyle>
          <a:p>
            <a:pPr lvl="0"/>
            <a:endParaRPr lang="en-US" dirty="0"/>
          </a:p>
        </p:txBody>
      </p:sp>
      <p:sp>
        <p:nvSpPr>
          <p:cNvPr id="41" name="Textplatzhalter 101"/>
          <p:cNvSpPr>
            <a:spLocks noGrp="1"/>
          </p:cNvSpPr>
          <p:nvPr>
            <p:ph type="body" sz="quarter" idx="29"/>
          </p:nvPr>
        </p:nvSpPr>
        <p:spPr>
          <a:xfrm>
            <a:off x="3236675" y="4069595"/>
            <a:ext cx="2160000" cy="900000"/>
          </a:xfrm>
          <a:ln>
            <a:solidFill>
              <a:srgbClr val="969696"/>
            </a:solidFill>
          </a:ln>
        </p:spPr>
        <p:txBody>
          <a:bodyPr/>
          <a:lstStyle>
            <a:lvl1pPr>
              <a:defRPr sz="1000" b="0"/>
            </a:lvl1pPr>
          </a:lstStyle>
          <a:p>
            <a:pPr lvl="0"/>
            <a:endParaRPr lang="en-US" dirty="0"/>
          </a:p>
        </p:txBody>
      </p:sp>
      <p:sp>
        <p:nvSpPr>
          <p:cNvPr id="43" name="Textplatzhalter 101"/>
          <p:cNvSpPr>
            <a:spLocks noGrp="1"/>
          </p:cNvSpPr>
          <p:nvPr>
            <p:ph type="body" sz="quarter" idx="30"/>
          </p:nvPr>
        </p:nvSpPr>
        <p:spPr>
          <a:xfrm>
            <a:off x="3236675" y="5066869"/>
            <a:ext cx="2160000" cy="900000"/>
          </a:xfrm>
          <a:ln>
            <a:solidFill>
              <a:srgbClr val="969696"/>
            </a:solidFill>
          </a:ln>
        </p:spPr>
        <p:txBody>
          <a:bodyPr/>
          <a:lstStyle>
            <a:lvl1pPr>
              <a:defRPr sz="1000" b="0"/>
            </a:lvl1pPr>
          </a:lstStyle>
          <a:p>
            <a:pPr lvl="0"/>
            <a:endParaRPr lang="en-US" dirty="0"/>
          </a:p>
        </p:txBody>
      </p:sp>
      <p:sp>
        <p:nvSpPr>
          <p:cNvPr id="52" name="Textplatzhalter 97"/>
          <p:cNvSpPr>
            <a:spLocks noGrp="1"/>
          </p:cNvSpPr>
          <p:nvPr>
            <p:ph type="body" sz="quarter" idx="33" hasCustomPrompt="1"/>
          </p:nvPr>
        </p:nvSpPr>
        <p:spPr>
          <a:xfrm>
            <a:off x="5727225" y="1628775"/>
            <a:ext cx="2160000" cy="360000"/>
          </a:xfrm>
          <a:prstGeom prst="rect">
            <a:avLst/>
          </a:prstGeom>
          <a:solidFill>
            <a:srgbClr val="4C9BDC"/>
          </a:solidFill>
          <a:ln>
            <a:solidFill>
              <a:srgbClr val="969696"/>
            </a:solidFill>
          </a:ln>
        </p:spPr>
        <p:txBody>
          <a:bodyPr anchor="ctr" anchorCtr="0"/>
          <a:lstStyle>
            <a:lvl1pPr marL="0" indent="0" algn="ctr">
              <a:buNone/>
              <a:defRPr>
                <a:solidFill>
                  <a:schemeClr val="bg1"/>
                </a:solidFill>
              </a:defRPr>
            </a:lvl1pPr>
          </a:lstStyle>
          <a:p>
            <a:pPr lvl="0"/>
            <a:r>
              <a:rPr lang="de-AT" dirty="0"/>
              <a:t>Kommentar</a:t>
            </a:r>
            <a:endParaRPr lang="en-US" dirty="0"/>
          </a:p>
        </p:txBody>
      </p:sp>
      <p:sp>
        <p:nvSpPr>
          <p:cNvPr id="53" name="Textplatzhalter 101"/>
          <p:cNvSpPr>
            <a:spLocks noGrp="1"/>
          </p:cNvSpPr>
          <p:nvPr>
            <p:ph type="body" sz="quarter" idx="34"/>
          </p:nvPr>
        </p:nvSpPr>
        <p:spPr>
          <a:xfrm>
            <a:off x="5727225" y="2075045"/>
            <a:ext cx="2160000" cy="900000"/>
          </a:xfrm>
          <a:ln>
            <a:solidFill>
              <a:srgbClr val="969696"/>
            </a:solidFill>
          </a:ln>
        </p:spPr>
        <p:txBody>
          <a:bodyPr/>
          <a:lstStyle>
            <a:lvl1pPr>
              <a:defRPr sz="1000" b="0"/>
            </a:lvl1pPr>
          </a:lstStyle>
          <a:p>
            <a:pPr lvl="0"/>
            <a:endParaRPr lang="en-US" dirty="0"/>
          </a:p>
        </p:txBody>
      </p:sp>
      <p:sp>
        <p:nvSpPr>
          <p:cNvPr id="54" name="Textplatzhalter 101"/>
          <p:cNvSpPr>
            <a:spLocks noGrp="1"/>
          </p:cNvSpPr>
          <p:nvPr>
            <p:ph type="body" sz="quarter" idx="35"/>
          </p:nvPr>
        </p:nvSpPr>
        <p:spPr>
          <a:xfrm>
            <a:off x="5727225" y="3072320"/>
            <a:ext cx="2160000" cy="900000"/>
          </a:xfrm>
          <a:ln>
            <a:solidFill>
              <a:srgbClr val="969696"/>
            </a:solidFill>
          </a:ln>
        </p:spPr>
        <p:txBody>
          <a:bodyPr/>
          <a:lstStyle>
            <a:lvl1pPr>
              <a:defRPr sz="1000" b="0"/>
            </a:lvl1pPr>
          </a:lstStyle>
          <a:p>
            <a:pPr lvl="0"/>
            <a:endParaRPr lang="en-US" dirty="0"/>
          </a:p>
        </p:txBody>
      </p:sp>
      <p:sp>
        <p:nvSpPr>
          <p:cNvPr id="55" name="Textplatzhalter 101"/>
          <p:cNvSpPr>
            <a:spLocks noGrp="1"/>
          </p:cNvSpPr>
          <p:nvPr>
            <p:ph type="body" sz="quarter" idx="36"/>
          </p:nvPr>
        </p:nvSpPr>
        <p:spPr>
          <a:xfrm>
            <a:off x="5727225" y="4069595"/>
            <a:ext cx="2160000" cy="900000"/>
          </a:xfrm>
          <a:ln>
            <a:solidFill>
              <a:srgbClr val="969696"/>
            </a:solidFill>
          </a:ln>
        </p:spPr>
        <p:txBody>
          <a:bodyPr/>
          <a:lstStyle>
            <a:lvl1pPr>
              <a:defRPr sz="1000" b="0"/>
            </a:lvl1pPr>
          </a:lstStyle>
          <a:p>
            <a:pPr lvl="0"/>
            <a:endParaRPr lang="en-US" dirty="0"/>
          </a:p>
        </p:txBody>
      </p:sp>
      <p:sp>
        <p:nvSpPr>
          <p:cNvPr id="56" name="Textplatzhalter 101"/>
          <p:cNvSpPr>
            <a:spLocks noGrp="1"/>
          </p:cNvSpPr>
          <p:nvPr>
            <p:ph type="body" sz="quarter" idx="37"/>
          </p:nvPr>
        </p:nvSpPr>
        <p:spPr>
          <a:xfrm>
            <a:off x="5727225" y="5066869"/>
            <a:ext cx="2160000" cy="900000"/>
          </a:xfrm>
          <a:ln>
            <a:solidFill>
              <a:srgbClr val="969696"/>
            </a:solidFill>
          </a:ln>
        </p:spPr>
        <p:txBody>
          <a:bodyPr/>
          <a:lstStyle>
            <a:lvl1pPr>
              <a:defRPr sz="1000" b="0"/>
            </a:lvl1pPr>
          </a:lstStyle>
          <a:p>
            <a:pPr lvl="0"/>
            <a:endParaRPr lang="en-US" dirty="0"/>
          </a:p>
        </p:txBody>
      </p:sp>
      <p:sp>
        <p:nvSpPr>
          <p:cNvPr id="59" name="Textplatzhalter 58"/>
          <p:cNvSpPr>
            <a:spLocks noGrp="1"/>
          </p:cNvSpPr>
          <p:nvPr>
            <p:ph type="body" sz="quarter" idx="39" hasCustomPrompt="1"/>
          </p:nvPr>
        </p:nvSpPr>
        <p:spPr>
          <a:xfrm>
            <a:off x="3178175" y="1191569"/>
            <a:ext cx="2824163" cy="333375"/>
          </a:xfrm>
        </p:spPr>
        <p:txBody>
          <a:bodyPr/>
          <a:lstStyle>
            <a:lvl1pPr marL="0" indent="0" algn="ctr">
              <a:buNone/>
              <a:defRPr baseline="0"/>
            </a:lvl1pPr>
          </a:lstStyle>
          <a:p>
            <a:pPr lvl="0"/>
            <a:r>
              <a:rPr lang="de-AT" dirty="0"/>
              <a:t>Strategische Priorität</a:t>
            </a:r>
            <a:endParaRPr lang="en-US" dirty="0"/>
          </a:p>
        </p:txBody>
      </p:sp>
      <p:sp>
        <p:nvSpPr>
          <p:cNvPr id="29" name="Textplatzhalter 101"/>
          <p:cNvSpPr>
            <a:spLocks noGrp="1"/>
          </p:cNvSpPr>
          <p:nvPr>
            <p:ph type="body" sz="quarter" idx="40"/>
          </p:nvPr>
        </p:nvSpPr>
        <p:spPr>
          <a:xfrm>
            <a:off x="774700" y="2075045"/>
            <a:ext cx="2160000" cy="900000"/>
          </a:xfrm>
          <a:ln>
            <a:solidFill>
              <a:srgbClr val="969696"/>
            </a:solidFill>
          </a:ln>
        </p:spPr>
        <p:txBody>
          <a:bodyPr/>
          <a:lstStyle>
            <a:lvl1pPr>
              <a:defRPr sz="1000" b="0"/>
            </a:lvl1pPr>
          </a:lstStyle>
          <a:p>
            <a:pPr lvl="0"/>
            <a:endParaRPr lang="en-US" dirty="0"/>
          </a:p>
        </p:txBody>
      </p:sp>
      <p:sp>
        <p:nvSpPr>
          <p:cNvPr id="32" name="Textplatzhalter 101"/>
          <p:cNvSpPr>
            <a:spLocks noGrp="1"/>
          </p:cNvSpPr>
          <p:nvPr>
            <p:ph type="body" sz="quarter" idx="41"/>
          </p:nvPr>
        </p:nvSpPr>
        <p:spPr>
          <a:xfrm>
            <a:off x="774700" y="3072320"/>
            <a:ext cx="2160000" cy="900000"/>
          </a:xfrm>
          <a:ln>
            <a:solidFill>
              <a:srgbClr val="969696"/>
            </a:solidFill>
          </a:ln>
        </p:spPr>
        <p:txBody>
          <a:bodyPr/>
          <a:lstStyle>
            <a:lvl1pPr>
              <a:defRPr sz="1000" b="0"/>
            </a:lvl1pPr>
          </a:lstStyle>
          <a:p>
            <a:pPr lvl="0"/>
            <a:endParaRPr lang="en-US" dirty="0"/>
          </a:p>
        </p:txBody>
      </p:sp>
      <p:sp>
        <p:nvSpPr>
          <p:cNvPr id="34" name="Textplatzhalter 101"/>
          <p:cNvSpPr>
            <a:spLocks noGrp="1"/>
          </p:cNvSpPr>
          <p:nvPr>
            <p:ph type="body" sz="quarter" idx="42"/>
          </p:nvPr>
        </p:nvSpPr>
        <p:spPr>
          <a:xfrm>
            <a:off x="774700" y="4069595"/>
            <a:ext cx="2160000" cy="900000"/>
          </a:xfrm>
          <a:ln>
            <a:solidFill>
              <a:srgbClr val="969696"/>
            </a:solidFill>
          </a:ln>
        </p:spPr>
        <p:txBody>
          <a:bodyPr/>
          <a:lstStyle>
            <a:lvl1pPr>
              <a:defRPr sz="1000" b="0"/>
            </a:lvl1pPr>
          </a:lstStyle>
          <a:p>
            <a:pPr lvl="0"/>
            <a:endParaRPr lang="en-US" dirty="0"/>
          </a:p>
        </p:txBody>
      </p:sp>
      <p:sp>
        <p:nvSpPr>
          <p:cNvPr id="37" name="Textplatzhalter 101"/>
          <p:cNvSpPr>
            <a:spLocks noGrp="1"/>
          </p:cNvSpPr>
          <p:nvPr>
            <p:ph type="body" sz="quarter" idx="43"/>
          </p:nvPr>
        </p:nvSpPr>
        <p:spPr>
          <a:xfrm>
            <a:off x="774700" y="5066869"/>
            <a:ext cx="2160000" cy="900000"/>
          </a:xfrm>
          <a:ln>
            <a:solidFill>
              <a:srgbClr val="969696"/>
            </a:solidFill>
          </a:ln>
        </p:spPr>
        <p:txBody>
          <a:bodyPr/>
          <a:lstStyle>
            <a:lvl1pPr>
              <a:defRPr sz="1000" b="0"/>
            </a:lvl1pPr>
          </a:lstStyle>
          <a:p>
            <a:pPr lvl="0"/>
            <a:endParaRPr lang="en-US" dirty="0"/>
          </a:p>
        </p:txBody>
      </p:sp>
      <p:sp>
        <p:nvSpPr>
          <p:cNvPr id="24" name="Foliennummernplatzhalter 8"/>
          <p:cNvSpPr>
            <a:spLocks noGrp="1"/>
          </p:cNvSpPr>
          <p:nvPr>
            <p:ph type="sldNum" sz="quarter" idx="4"/>
          </p:nvPr>
        </p:nvSpPr>
        <p:spPr>
          <a:xfrm>
            <a:off x="8353425" y="6573838"/>
            <a:ext cx="533400" cy="273050"/>
          </a:xfrm>
          <a:prstGeom prst="rect">
            <a:avLst/>
          </a:prstGeom>
        </p:spPr>
        <p:txBody>
          <a:bodyPr vert="horz" lIns="91440" tIns="45720" rIns="91440" bIns="45720" rtlCol="0" anchor="ctr"/>
          <a:lstStyle>
            <a:lvl1pPr algn="ctr">
              <a:defRPr sz="900">
                <a:solidFill>
                  <a:srgbClr val="B8BABD"/>
                </a:solidFill>
              </a:defRPr>
            </a:lvl1pPr>
          </a:lstStyle>
          <a:p>
            <a:fld id="{834A30B2-91B9-4730-8833-6BA134589DCF}" type="slidenum">
              <a:rPr lang="en-US" smtClean="0"/>
              <a:pPr/>
              <a:t>‹Nr.›</a:t>
            </a:fld>
            <a:endParaRPr lang="en-US"/>
          </a:p>
        </p:txBody>
      </p:sp>
      <p:sp>
        <p:nvSpPr>
          <p:cNvPr id="20" name="Textplatzhalter 97"/>
          <p:cNvSpPr>
            <a:spLocks noGrp="1"/>
          </p:cNvSpPr>
          <p:nvPr>
            <p:ph type="body" sz="quarter" idx="44" hasCustomPrompt="1"/>
          </p:nvPr>
        </p:nvSpPr>
        <p:spPr>
          <a:xfrm>
            <a:off x="3236675" y="1628775"/>
            <a:ext cx="2160000" cy="360000"/>
          </a:xfrm>
          <a:prstGeom prst="rect">
            <a:avLst/>
          </a:prstGeom>
          <a:solidFill>
            <a:srgbClr val="4C9BDC"/>
          </a:solidFill>
          <a:ln>
            <a:solidFill>
              <a:srgbClr val="969696"/>
            </a:solidFill>
          </a:ln>
        </p:spPr>
        <p:txBody>
          <a:bodyPr anchor="ctr" anchorCtr="0"/>
          <a:lstStyle>
            <a:lvl1pPr marL="0" indent="0" algn="ctr">
              <a:buNone/>
              <a:defRPr>
                <a:solidFill>
                  <a:schemeClr val="bg1"/>
                </a:solidFill>
              </a:defRPr>
            </a:lvl1pPr>
          </a:lstStyle>
          <a:p>
            <a:pPr lvl="0"/>
            <a:r>
              <a:rPr lang="de-AT" dirty="0"/>
              <a:t>Status</a:t>
            </a:r>
            <a:endParaRPr lang="en-US" dirty="0"/>
          </a:p>
        </p:txBody>
      </p:sp>
    </p:spTree>
    <p:extLst>
      <p:ext uri="{BB962C8B-B14F-4D97-AF65-F5344CB8AC3E}">
        <p14:creationId xmlns:p14="http://schemas.microsoft.com/office/powerpoint/2010/main" val="34285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endParaRPr lang="en-US" dirty="0"/>
          </a:p>
        </p:txBody>
      </p:sp>
      <p:sp>
        <p:nvSpPr>
          <p:cNvPr id="3" name="Foliennummernplatzhalter 2"/>
          <p:cNvSpPr>
            <a:spLocks noGrp="1"/>
          </p:cNvSpPr>
          <p:nvPr>
            <p:ph type="sldNum" sz="quarter" idx="10"/>
          </p:nvPr>
        </p:nvSpPr>
        <p:spPr/>
        <p:txBody>
          <a:bodyPr/>
          <a:lstStyle/>
          <a:p>
            <a:fld id="{834A30B2-91B9-4730-8833-6BA134589DCF}" type="slidenum">
              <a:rPr lang="en-US" smtClean="0"/>
              <a:pPr/>
              <a:t>‹Nr.›</a:t>
            </a:fld>
            <a:endParaRPr lang="en-US"/>
          </a:p>
        </p:txBody>
      </p:sp>
      <p:sp>
        <p:nvSpPr>
          <p:cNvPr id="5" name="Textplatzhalter 4"/>
          <p:cNvSpPr>
            <a:spLocks noGrp="1"/>
          </p:cNvSpPr>
          <p:nvPr>
            <p:ph type="body" sz="quarter" idx="11"/>
          </p:nvPr>
        </p:nvSpPr>
        <p:spPr>
          <a:xfrm>
            <a:off x="806424" y="1788615"/>
            <a:ext cx="2268000" cy="540000"/>
          </a:xfrm>
          <a:prstGeom prst="chevron">
            <a:avLst/>
          </a:prstGeom>
          <a:solidFill>
            <a:srgbClr val="4C9BDC"/>
          </a:solidFill>
        </p:spPr>
        <p:txBody>
          <a:bodyPr anchor="ctr"/>
          <a:lstStyle>
            <a:lvl1pPr marL="0" indent="0" algn="ctr">
              <a:buNone/>
              <a:defRPr>
                <a:solidFill>
                  <a:schemeClr val="bg1"/>
                </a:solidFill>
              </a:defRPr>
            </a:lvl1pPr>
          </a:lstStyle>
          <a:p>
            <a:pPr lvl="0"/>
            <a:endParaRPr lang="en-US" dirty="0"/>
          </a:p>
        </p:txBody>
      </p:sp>
      <p:sp>
        <p:nvSpPr>
          <p:cNvPr id="6" name="Textplatzhalter 4"/>
          <p:cNvSpPr>
            <a:spLocks noGrp="1"/>
          </p:cNvSpPr>
          <p:nvPr>
            <p:ph type="body" sz="quarter" idx="12"/>
          </p:nvPr>
        </p:nvSpPr>
        <p:spPr>
          <a:xfrm>
            <a:off x="5615873" y="1788615"/>
            <a:ext cx="2268000" cy="540000"/>
          </a:xfrm>
          <a:prstGeom prst="chevron">
            <a:avLst/>
          </a:prstGeom>
          <a:solidFill>
            <a:srgbClr val="4C9BDC"/>
          </a:solidFill>
        </p:spPr>
        <p:txBody>
          <a:bodyPr anchor="ctr"/>
          <a:lstStyle>
            <a:lvl1pPr marL="0" indent="0" algn="ctr">
              <a:buNone/>
              <a:defRPr>
                <a:solidFill>
                  <a:schemeClr val="bg1"/>
                </a:solidFill>
              </a:defRPr>
            </a:lvl1pPr>
          </a:lstStyle>
          <a:p>
            <a:pPr lvl="0"/>
            <a:endParaRPr lang="en-US" dirty="0"/>
          </a:p>
        </p:txBody>
      </p:sp>
      <p:sp>
        <p:nvSpPr>
          <p:cNvPr id="7" name="Textplatzhalter 4"/>
          <p:cNvSpPr>
            <a:spLocks noGrp="1"/>
          </p:cNvSpPr>
          <p:nvPr>
            <p:ph type="body" sz="quarter" idx="13"/>
          </p:nvPr>
        </p:nvSpPr>
        <p:spPr>
          <a:xfrm>
            <a:off x="3239723" y="1788615"/>
            <a:ext cx="2268000" cy="540000"/>
          </a:xfrm>
          <a:prstGeom prst="chevron">
            <a:avLst/>
          </a:prstGeom>
          <a:solidFill>
            <a:srgbClr val="4C9BDC"/>
          </a:solidFill>
        </p:spPr>
        <p:txBody>
          <a:bodyPr anchor="ctr"/>
          <a:lstStyle>
            <a:lvl1pPr marL="0" indent="0" algn="ctr">
              <a:buNone/>
              <a:defRPr>
                <a:solidFill>
                  <a:schemeClr val="bg1"/>
                </a:solidFill>
              </a:defRPr>
            </a:lvl1pPr>
          </a:lstStyle>
          <a:p>
            <a:pPr lvl="0"/>
            <a:endParaRPr lang="en-US" dirty="0"/>
          </a:p>
        </p:txBody>
      </p:sp>
      <p:sp>
        <p:nvSpPr>
          <p:cNvPr id="21" name="Textplatzhalter 20"/>
          <p:cNvSpPr>
            <a:spLocks noGrp="1"/>
          </p:cNvSpPr>
          <p:nvPr>
            <p:ph type="body" sz="quarter" idx="21"/>
          </p:nvPr>
        </p:nvSpPr>
        <p:spPr>
          <a:xfrm>
            <a:off x="2468880" y="1069340"/>
            <a:ext cx="3831590" cy="406400"/>
          </a:xfrm>
        </p:spPr>
        <p:txBody>
          <a:bodyPr anchor="ctr"/>
          <a:lstStyle>
            <a:lvl1pPr marL="0" indent="0" algn="ctr">
              <a:buNone/>
              <a:defRPr baseline="0"/>
            </a:lvl1pPr>
          </a:lstStyle>
          <a:p>
            <a:pPr lvl="0"/>
            <a:endParaRPr lang="en-US" dirty="0"/>
          </a:p>
        </p:txBody>
      </p:sp>
      <p:sp>
        <p:nvSpPr>
          <p:cNvPr id="23" name="Textplatzhalter 22"/>
          <p:cNvSpPr>
            <a:spLocks noGrp="1"/>
          </p:cNvSpPr>
          <p:nvPr>
            <p:ph type="body" sz="quarter" idx="22" hasCustomPrompt="1"/>
          </p:nvPr>
        </p:nvSpPr>
        <p:spPr>
          <a:xfrm>
            <a:off x="730325" y="1574161"/>
            <a:ext cx="433215" cy="260350"/>
          </a:xfrm>
        </p:spPr>
        <p:txBody>
          <a:bodyPr/>
          <a:lstStyle>
            <a:lvl1pPr marL="0" indent="0">
              <a:buNone/>
              <a:defRPr sz="1200"/>
            </a:lvl1pPr>
          </a:lstStyle>
          <a:p>
            <a:pPr lvl="0"/>
            <a:r>
              <a:rPr lang="de-AT" dirty="0"/>
              <a:t>Zeit</a:t>
            </a:r>
            <a:endParaRPr lang="en-US" dirty="0"/>
          </a:p>
        </p:txBody>
      </p:sp>
      <p:sp>
        <p:nvSpPr>
          <p:cNvPr id="24" name="Textplatzhalter 22"/>
          <p:cNvSpPr>
            <a:spLocks noGrp="1"/>
          </p:cNvSpPr>
          <p:nvPr>
            <p:ph type="body" sz="quarter" idx="23" hasCustomPrompt="1"/>
          </p:nvPr>
        </p:nvSpPr>
        <p:spPr>
          <a:xfrm>
            <a:off x="5322539" y="1574163"/>
            <a:ext cx="482294" cy="260350"/>
          </a:xfrm>
        </p:spPr>
        <p:txBody>
          <a:bodyPr/>
          <a:lstStyle>
            <a:lvl1pPr marL="0" indent="0">
              <a:buNone/>
              <a:defRPr sz="1200"/>
            </a:lvl1pPr>
          </a:lstStyle>
          <a:p>
            <a:pPr lvl="0"/>
            <a:r>
              <a:rPr lang="de-AT" dirty="0"/>
              <a:t>Zeit</a:t>
            </a:r>
            <a:endParaRPr lang="en-US" dirty="0"/>
          </a:p>
        </p:txBody>
      </p:sp>
      <p:sp>
        <p:nvSpPr>
          <p:cNvPr id="25" name="Textplatzhalter 22"/>
          <p:cNvSpPr>
            <a:spLocks noGrp="1"/>
          </p:cNvSpPr>
          <p:nvPr>
            <p:ph type="body" sz="quarter" idx="24" hasCustomPrompt="1"/>
          </p:nvPr>
        </p:nvSpPr>
        <p:spPr>
          <a:xfrm>
            <a:off x="2924737" y="1574166"/>
            <a:ext cx="431034" cy="260350"/>
          </a:xfrm>
        </p:spPr>
        <p:txBody>
          <a:bodyPr/>
          <a:lstStyle>
            <a:lvl1pPr marL="0" indent="0">
              <a:buNone/>
              <a:defRPr sz="1200"/>
            </a:lvl1pPr>
          </a:lstStyle>
          <a:p>
            <a:pPr lvl="0"/>
            <a:r>
              <a:rPr lang="de-AT" dirty="0"/>
              <a:t>Zeit</a:t>
            </a:r>
            <a:endParaRPr lang="en-US" dirty="0"/>
          </a:p>
        </p:txBody>
      </p:sp>
      <p:sp>
        <p:nvSpPr>
          <p:cNvPr id="26" name="Textplatzhalter 22"/>
          <p:cNvSpPr>
            <a:spLocks noGrp="1"/>
          </p:cNvSpPr>
          <p:nvPr>
            <p:ph type="body" sz="quarter" idx="25" hasCustomPrompt="1"/>
          </p:nvPr>
        </p:nvSpPr>
        <p:spPr>
          <a:xfrm>
            <a:off x="7582992" y="1574164"/>
            <a:ext cx="417746" cy="260350"/>
          </a:xfrm>
        </p:spPr>
        <p:txBody>
          <a:bodyPr/>
          <a:lstStyle>
            <a:lvl1pPr marL="0" indent="0">
              <a:buNone/>
              <a:defRPr sz="1200"/>
            </a:lvl1pPr>
          </a:lstStyle>
          <a:p>
            <a:pPr lvl="0"/>
            <a:r>
              <a:rPr lang="de-AT" dirty="0"/>
              <a:t>Zeit</a:t>
            </a:r>
            <a:endParaRPr lang="en-US" dirty="0"/>
          </a:p>
        </p:txBody>
      </p:sp>
      <p:sp>
        <p:nvSpPr>
          <p:cNvPr id="17" name="Textplatzhalter 7"/>
          <p:cNvSpPr>
            <a:spLocks noGrp="1"/>
          </p:cNvSpPr>
          <p:nvPr>
            <p:ph type="body" sz="quarter" idx="39"/>
          </p:nvPr>
        </p:nvSpPr>
        <p:spPr>
          <a:xfrm>
            <a:off x="3244769" y="2514217"/>
            <a:ext cx="2052000" cy="3723072"/>
          </a:xfrm>
          <a:ln>
            <a:solidFill>
              <a:srgbClr val="969696"/>
            </a:solidFill>
          </a:ln>
        </p:spPr>
        <p:txBody>
          <a:bodyPr/>
          <a:lstStyle>
            <a:lvl1pPr>
              <a:defRPr sz="1200" b="0"/>
            </a:lvl1pPr>
            <a:lvl2pPr>
              <a:defRPr sz="1100"/>
            </a:lvl2pPr>
            <a:lvl3pPr>
              <a:defRPr sz="1000"/>
            </a:lvl3pPr>
            <a:lvl4pPr>
              <a:defRPr sz="1100"/>
            </a:lvl4pPr>
            <a:lvl5pPr>
              <a:defRPr sz="1000"/>
            </a:lvl5pPr>
          </a:lstStyle>
          <a:p>
            <a:pPr lvl="0"/>
            <a:r>
              <a:rPr lang="de-DE" dirty="0"/>
              <a:t>Textmasterformat bearbeiten</a:t>
            </a:r>
          </a:p>
          <a:p>
            <a:pPr lvl="1"/>
            <a:r>
              <a:rPr lang="de-DE" dirty="0"/>
              <a:t>Zweite Ebene</a:t>
            </a:r>
          </a:p>
          <a:p>
            <a:pPr lvl="2"/>
            <a:r>
              <a:rPr lang="de-DE" dirty="0"/>
              <a:t>Dritte Ebene</a:t>
            </a:r>
          </a:p>
        </p:txBody>
      </p:sp>
      <p:sp>
        <p:nvSpPr>
          <p:cNvPr id="19" name="Textplatzhalter 7"/>
          <p:cNvSpPr>
            <a:spLocks noGrp="1"/>
          </p:cNvSpPr>
          <p:nvPr>
            <p:ph type="body" sz="quarter" idx="40"/>
          </p:nvPr>
        </p:nvSpPr>
        <p:spPr>
          <a:xfrm>
            <a:off x="766049" y="2514600"/>
            <a:ext cx="2052000" cy="3723072"/>
          </a:xfrm>
          <a:ln>
            <a:solidFill>
              <a:srgbClr val="969696"/>
            </a:solidFill>
          </a:ln>
        </p:spPr>
        <p:txBody>
          <a:bodyPr/>
          <a:lstStyle>
            <a:lvl1pPr>
              <a:defRPr sz="1200" b="0"/>
            </a:lvl1pPr>
            <a:lvl2pPr>
              <a:defRPr sz="1100"/>
            </a:lvl2pPr>
            <a:lvl3pPr>
              <a:defRPr sz="1000"/>
            </a:lvl3pPr>
            <a:lvl4pPr>
              <a:defRPr sz="1100"/>
            </a:lvl4pPr>
            <a:lvl5pPr>
              <a:defRPr sz="1000"/>
            </a:lvl5pPr>
          </a:lstStyle>
          <a:p>
            <a:pPr lvl="0"/>
            <a:r>
              <a:rPr lang="de-DE" dirty="0"/>
              <a:t>Textmasterformat bearbeiten</a:t>
            </a:r>
          </a:p>
          <a:p>
            <a:pPr lvl="1"/>
            <a:r>
              <a:rPr lang="de-DE" dirty="0"/>
              <a:t>Zweite Ebene</a:t>
            </a:r>
          </a:p>
          <a:p>
            <a:pPr lvl="2"/>
            <a:r>
              <a:rPr lang="de-DE" dirty="0"/>
              <a:t>Dritte Ebene</a:t>
            </a:r>
          </a:p>
        </p:txBody>
      </p:sp>
      <p:sp>
        <p:nvSpPr>
          <p:cNvPr id="22" name="Textplatzhalter 7"/>
          <p:cNvSpPr>
            <a:spLocks noGrp="1"/>
          </p:cNvSpPr>
          <p:nvPr>
            <p:ph type="body" sz="quarter" idx="41"/>
          </p:nvPr>
        </p:nvSpPr>
        <p:spPr>
          <a:xfrm>
            <a:off x="5642174" y="2514600"/>
            <a:ext cx="2052000" cy="3723072"/>
          </a:xfrm>
          <a:ln>
            <a:solidFill>
              <a:srgbClr val="969696"/>
            </a:solidFill>
          </a:ln>
        </p:spPr>
        <p:txBody>
          <a:bodyPr/>
          <a:lstStyle>
            <a:lvl1pPr>
              <a:defRPr sz="1200" b="0"/>
            </a:lvl1pPr>
            <a:lvl2pPr>
              <a:defRPr sz="1100"/>
            </a:lvl2pPr>
            <a:lvl3pPr>
              <a:defRPr sz="1000"/>
            </a:lvl3pPr>
            <a:lvl4pPr>
              <a:defRPr sz="1100"/>
            </a:lvl4pPr>
            <a:lvl5pPr>
              <a:defRPr sz="1000"/>
            </a:lvl5pPr>
          </a:lstStyle>
          <a:p>
            <a:pPr lvl="0"/>
            <a:r>
              <a:rPr lang="de-DE" dirty="0"/>
              <a:t>Textmasterformat bearbeiten</a:t>
            </a:r>
          </a:p>
          <a:p>
            <a:pPr lvl="1"/>
            <a:r>
              <a:rPr lang="de-DE" dirty="0"/>
              <a:t>Zweite Ebene</a:t>
            </a:r>
          </a:p>
          <a:p>
            <a:pPr lvl="2"/>
            <a:r>
              <a:rPr lang="de-DE" dirty="0"/>
              <a:t>Dritte Ebene</a:t>
            </a:r>
          </a:p>
        </p:txBody>
      </p:sp>
    </p:spTree>
    <p:extLst>
      <p:ext uri="{BB962C8B-B14F-4D97-AF65-F5344CB8AC3E}">
        <p14:creationId xmlns:p14="http://schemas.microsoft.com/office/powerpoint/2010/main" val="40730302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endParaRPr lang="en-US" dirty="0"/>
          </a:p>
        </p:txBody>
      </p:sp>
      <p:sp>
        <p:nvSpPr>
          <p:cNvPr id="9" name="Textplatzhalter 8"/>
          <p:cNvSpPr>
            <a:spLocks noGrp="1"/>
          </p:cNvSpPr>
          <p:nvPr>
            <p:ph type="body" sz="quarter" idx="11"/>
          </p:nvPr>
        </p:nvSpPr>
        <p:spPr>
          <a:xfrm>
            <a:off x="758873" y="1626009"/>
            <a:ext cx="1872000" cy="822198"/>
          </a:xfrm>
          <a:prstGeom prst="homePlate">
            <a:avLst/>
          </a:prstGeom>
          <a:solidFill>
            <a:srgbClr val="A5CCED"/>
          </a:solidFill>
          <a:ln>
            <a:noFill/>
          </a:ln>
        </p:spPr>
        <p:txBody>
          <a:bodyPr anchor="ctr"/>
          <a:lstStyle>
            <a:lvl1pPr marL="0" indent="0" algn="ctr">
              <a:buNone/>
              <a:defRPr sz="1200"/>
            </a:lvl1pPr>
          </a:lstStyle>
          <a:p>
            <a:pPr lvl="0"/>
            <a:endParaRPr lang="en-US" dirty="0"/>
          </a:p>
        </p:txBody>
      </p:sp>
      <p:sp>
        <p:nvSpPr>
          <p:cNvPr id="10" name="Textplatzhalter 8"/>
          <p:cNvSpPr>
            <a:spLocks noGrp="1"/>
          </p:cNvSpPr>
          <p:nvPr>
            <p:ph type="body" sz="quarter" idx="12"/>
          </p:nvPr>
        </p:nvSpPr>
        <p:spPr>
          <a:xfrm>
            <a:off x="2487740" y="1627354"/>
            <a:ext cx="1872000" cy="820572"/>
          </a:xfrm>
          <a:prstGeom prst="chevron">
            <a:avLst/>
          </a:prstGeom>
          <a:solidFill>
            <a:srgbClr val="76B2E4"/>
          </a:solidFill>
          <a:ln>
            <a:noFill/>
          </a:ln>
        </p:spPr>
        <p:txBody>
          <a:bodyPr anchor="ctr"/>
          <a:lstStyle>
            <a:lvl1pPr marL="0" indent="0" algn="ctr">
              <a:buNone/>
              <a:defRPr sz="1200"/>
            </a:lvl1pPr>
          </a:lstStyle>
          <a:p>
            <a:pPr lvl="0"/>
            <a:endParaRPr lang="en-US" dirty="0"/>
          </a:p>
        </p:txBody>
      </p:sp>
      <p:sp>
        <p:nvSpPr>
          <p:cNvPr id="12" name="Textplatzhalter 8"/>
          <p:cNvSpPr>
            <a:spLocks noGrp="1"/>
          </p:cNvSpPr>
          <p:nvPr>
            <p:ph type="body" sz="quarter" idx="13"/>
          </p:nvPr>
        </p:nvSpPr>
        <p:spPr>
          <a:xfrm>
            <a:off x="4218716" y="1627354"/>
            <a:ext cx="1872000" cy="820572"/>
          </a:xfrm>
          <a:prstGeom prst="chevron">
            <a:avLst/>
          </a:prstGeom>
          <a:solidFill>
            <a:srgbClr val="4C9BDC"/>
          </a:solidFill>
          <a:ln>
            <a:noFill/>
          </a:ln>
        </p:spPr>
        <p:txBody>
          <a:bodyPr anchor="ctr"/>
          <a:lstStyle>
            <a:lvl1pPr marL="0" indent="0" algn="ctr">
              <a:buNone/>
              <a:defRPr sz="1200"/>
            </a:lvl1pPr>
          </a:lstStyle>
          <a:p>
            <a:pPr lvl="0"/>
            <a:endParaRPr lang="en-US" dirty="0"/>
          </a:p>
        </p:txBody>
      </p:sp>
      <p:sp>
        <p:nvSpPr>
          <p:cNvPr id="13" name="Textplatzhalter 8"/>
          <p:cNvSpPr>
            <a:spLocks noGrp="1"/>
          </p:cNvSpPr>
          <p:nvPr>
            <p:ph type="body" sz="quarter" idx="14"/>
          </p:nvPr>
        </p:nvSpPr>
        <p:spPr>
          <a:xfrm>
            <a:off x="5988561" y="1628077"/>
            <a:ext cx="1872000" cy="820572"/>
          </a:xfrm>
          <a:prstGeom prst="chevron">
            <a:avLst/>
          </a:prstGeom>
          <a:solidFill>
            <a:srgbClr val="066BB0"/>
          </a:solidFill>
          <a:ln>
            <a:noFill/>
          </a:ln>
        </p:spPr>
        <p:txBody>
          <a:bodyPr anchor="ctr"/>
          <a:lstStyle>
            <a:lvl1pPr marL="0" indent="0" algn="ctr">
              <a:buNone/>
              <a:defRPr sz="1200"/>
            </a:lvl1pPr>
          </a:lstStyle>
          <a:p>
            <a:pPr lvl="0"/>
            <a:endParaRPr lang="en-US" dirty="0"/>
          </a:p>
        </p:txBody>
      </p:sp>
      <p:sp>
        <p:nvSpPr>
          <p:cNvPr id="15" name="Textplatzhalter 14"/>
          <p:cNvSpPr>
            <a:spLocks noGrp="1"/>
          </p:cNvSpPr>
          <p:nvPr>
            <p:ph type="body" sz="quarter" idx="15"/>
          </p:nvPr>
        </p:nvSpPr>
        <p:spPr>
          <a:xfrm>
            <a:off x="666097" y="2600327"/>
            <a:ext cx="7219018" cy="3263579"/>
          </a:xfrm>
        </p:spPr>
        <p:txBody>
          <a:bodyPr/>
          <a:lstStyle>
            <a:lvl1pPr>
              <a:defRPr sz="1400" b="0"/>
            </a:lvl1pPr>
          </a:lstStyle>
          <a:p>
            <a:pPr lvl="0"/>
            <a:endParaRPr lang="en-US" dirty="0"/>
          </a:p>
        </p:txBody>
      </p:sp>
      <p:sp>
        <p:nvSpPr>
          <p:cNvPr id="38" name="Textplatzhalter 58"/>
          <p:cNvSpPr>
            <a:spLocks noGrp="1"/>
          </p:cNvSpPr>
          <p:nvPr>
            <p:ph type="body" sz="quarter" idx="39"/>
          </p:nvPr>
        </p:nvSpPr>
        <p:spPr>
          <a:xfrm>
            <a:off x="3187700" y="1191569"/>
            <a:ext cx="2824163" cy="333375"/>
          </a:xfrm>
        </p:spPr>
        <p:txBody>
          <a:bodyPr/>
          <a:lstStyle>
            <a:lvl1pPr marL="0" indent="0" algn="ctr">
              <a:buNone/>
              <a:defRPr baseline="0"/>
            </a:lvl1pPr>
          </a:lstStyle>
          <a:p>
            <a:pPr lvl="0"/>
            <a:endParaRPr lang="en-US" dirty="0"/>
          </a:p>
        </p:txBody>
      </p:sp>
      <p:sp>
        <p:nvSpPr>
          <p:cNvPr id="16" name="Foliennummernplatzhalter 8"/>
          <p:cNvSpPr>
            <a:spLocks noGrp="1"/>
          </p:cNvSpPr>
          <p:nvPr>
            <p:ph type="sldNum" sz="quarter" idx="4"/>
          </p:nvPr>
        </p:nvSpPr>
        <p:spPr>
          <a:xfrm>
            <a:off x="8353425" y="6573838"/>
            <a:ext cx="533400" cy="273050"/>
          </a:xfrm>
          <a:prstGeom prst="rect">
            <a:avLst/>
          </a:prstGeom>
        </p:spPr>
        <p:txBody>
          <a:bodyPr vert="horz" lIns="91440" tIns="45720" rIns="91440" bIns="45720" rtlCol="0" anchor="ctr"/>
          <a:lstStyle>
            <a:lvl1pPr algn="ctr">
              <a:defRPr sz="900">
                <a:solidFill>
                  <a:srgbClr val="B8BABD"/>
                </a:solidFill>
              </a:defRPr>
            </a:lvl1pPr>
          </a:lstStyle>
          <a:p>
            <a:fld id="{834A30B2-91B9-4730-8833-6BA134589DCF}" type="slidenum">
              <a:rPr lang="en-US" smtClean="0"/>
              <a:pPr/>
              <a:t>‹Nr.›</a:t>
            </a:fld>
            <a:endParaRPr lang="en-US"/>
          </a:p>
        </p:txBody>
      </p:sp>
    </p:spTree>
    <p:extLst>
      <p:ext uri="{BB962C8B-B14F-4D97-AF65-F5344CB8AC3E}">
        <p14:creationId xmlns:p14="http://schemas.microsoft.com/office/powerpoint/2010/main" val="3461887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endParaRPr lang="en-US" dirty="0"/>
          </a:p>
        </p:txBody>
      </p:sp>
      <p:sp>
        <p:nvSpPr>
          <p:cNvPr id="7" name="Textplatzhalter 29"/>
          <p:cNvSpPr>
            <a:spLocks noGrp="1"/>
          </p:cNvSpPr>
          <p:nvPr>
            <p:ph type="body" sz="quarter" idx="11"/>
          </p:nvPr>
        </p:nvSpPr>
        <p:spPr>
          <a:xfrm>
            <a:off x="1352550" y="1768478"/>
            <a:ext cx="5916613" cy="911225"/>
          </a:xfrm>
          <a:prstGeom prst="triangle">
            <a:avLst/>
          </a:prstGeom>
          <a:solidFill>
            <a:srgbClr val="066BB0"/>
          </a:solidFill>
        </p:spPr>
        <p:txBody>
          <a:bodyPr/>
          <a:lstStyle>
            <a:lvl1pPr marL="0" indent="0" algn="ctr">
              <a:buNone/>
              <a:defRPr sz="1000">
                <a:solidFill>
                  <a:schemeClr val="bg1"/>
                </a:solidFill>
              </a:defRPr>
            </a:lvl1pPr>
          </a:lstStyle>
          <a:p>
            <a:pPr lvl="0"/>
            <a:endParaRPr lang="en-US" dirty="0"/>
          </a:p>
        </p:txBody>
      </p:sp>
      <p:sp>
        <p:nvSpPr>
          <p:cNvPr id="8" name="Textplatzhalter 31"/>
          <p:cNvSpPr>
            <a:spLocks noGrp="1"/>
          </p:cNvSpPr>
          <p:nvPr>
            <p:ph type="body" sz="quarter" idx="12"/>
          </p:nvPr>
        </p:nvSpPr>
        <p:spPr>
          <a:xfrm>
            <a:off x="1482725" y="2801939"/>
            <a:ext cx="1341438" cy="493712"/>
          </a:xfrm>
          <a:solidFill>
            <a:srgbClr val="066BB0"/>
          </a:solidFill>
        </p:spPr>
        <p:txBody>
          <a:bodyPr/>
          <a:lstStyle>
            <a:lvl1pPr marL="0" indent="0" algn="ctr">
              <a:buNone/>
              <a:defRPr sz="1000">
                <a:solidFill>
                  <a:schemeClr val="bg1"/>
                </a:solidFill>
              </a:defRPr>
            </a:lvl1pPr>
          </a:lstStyle>
          <a:p>
            <a:pPr lvl="0"/>
            <a:endParaRPr lang="en-US" dirty="0"/>
          </a:p>
        </p:txBody>
      </p:sp>
      <p:sp>
        <p:nvSpPr>
          <p:cNvPr id="12" name="Textplatzhalter 33"/>
          <p:cNvSpPr>
            <a:spLocks noGrp="1"/>
          </p:cNvSpPr>
          <p:nvPr>
            <p:ph type="body" sz="quarter" idx="16"/>
          </p:nvPr>
        </p:nvSpPr>
        <p:spPr>
          <a:xfrm>
            <a:off x="1352550" y="5584851"/>
            <a:ext cx="5916613" cy="360363"/>
          </a:xfrm>
          <a:solidFill>
            <a:srgbClr val="066BB0"/>
          </a:solidFill>
        </p:spPr>
        <p:txBody>
          <a:bodyPr anchor="ctr" anchorCtr="0"/>
          <a:lstStyle>
            <a:lvl1pPr marL="0" indent="0" algn="ctr">
              <a:buNone/>
              <a:defRPr sz="1000">
                <a:solidFill>
                  <a:schemeClr val="bg1"/>
                </a:solidFill>
              </a:defRPr>
            </a:lvl1pPr>
            <a:lvl2pPr marL="355600" indent="0">
              <a:buNone/>
              <a:defRPr/>
            </a:lvl2pPr>
          </a:lstStyle>
          <a:p>
            <a:pPr lvl="0"/>
            <a:endParaRPr lang="de-DE" dirty="0"/>
          </a:p>
        </p:txBody>
      </p:sp>
      <p:sp>
        <p:nvSpPr>
          <p:cNvPr id="14" name="Textplatzhalter 13"/>
          <p:cNvSpPr>
            <a:spLocks noGrp="1"/>
          </p:cNvSpPr>
          <p:nvPr>
            <p:ph type="body" sz="quarter" idx="17"/>
          </p:nvPr>
        </p:nvSpPr>
        <p:spPr>
          <a:xfrm>
            <a:off x="2590813" y="1219226"/>
            <a:ext cx="3438525" cy="428625"/>
          </a:xfrm>
        </p:spPr>
        <p:txBody>
          <a:bodyPr anchor="ctr" anchorCtr="0"/>
          <a:lstStyle>
            <a:lvl1pPr marL="0" indent="0" algn="ctr">
              <a:buNone/>
              <a:defRPr sz="1400"/>
            </a:lvl1pPr>
            <a:lvl2pPr marL="355600" indent="0">
              <a:buNone/>
              <a:defRPr/>
            </a:lvl2pPr>
          </a:lstStyle>
          <a:p>
            <a:pPr lvl="0"/>
            <a:endParaRPr lang="de-DE" dirty="0"/>
          </a:p>
        </p:txBody>
      </p:sp>
      <p:sp>
        <p:nvSpPr>
          <p:cNvPr id="17" name="Textplatzhalter 31"/>
          <p:cNvSpPr>
            <a:spLocks noGrp="1"/>
          </p:cNvSpPr>
          <p:nvPr>
            <p:ph type="body" sz="quarter" idx="18"/>
          </p:nvPr>
        </p:nvSpPr>
        <p:spPr>
          <a:xfrm>
            <a:off x="1482725" y="3297238"/>
            <a:ext cx="1341438" cy="2046422"/>
          </a:xfrm>
          <a:solidFill>
            <a:srgbClr val="066BB0"/>
          </a:solidFill>
        </p:spPr>
        <p:txBody>
          <a:bodyPr/>
          <a:lstStyle>
            <a:lvl1pPr>
              <a:buClr>
                <a:schemeClr val="bg1"/>
              </a:buClr>
              <a:defRPr sz="1000" b="0">
                <a:solidFill>
                  <a:schemeClr val="bg1"/>
                </a:solidFill>
              </a:defRPr>
            </a:lvl1pPr>
          </a:lstStyle>
          <a:p>
            <a:pPr lvl="0"/>
            <a:endParaRPr lang="en-US" dirty="0"/>
          </a:p>
        </p:txBody>
      </p:sp>
      <p:sp>
        <p:nvSpPr>
          <p:cNvPr id="18" name="Textplatzhalter 31"/>
          <p:cNvSpPr>
            <a:spLocks noGrp="1"/>
          </p:cNvSpPr>
          <p:nvPr>
            <p:ph type="body" sz="quarter" idx="19"/>
          </p:nvPr>
        </p:nvSpPr>
        <p:spPr>
          <a:xfrm>
            <a:off x="2930895" y="2793994"/>
            <a:ext cx="1341438" cy="493712"/>
          </a:xfrm>
          <a:solidFill>
            <a:srgbClr val="066BB0"/>
          </a:solidFill>
        </p:spPr>
        <p:txBody>
          <a:bodyPr/>
          <a:lstStyle>
            <a:lvl1pPr marL="0" indent="0" algn="ctr">
              <a:buNone/>
              <a:defRPr sz="1000">
                <a:solidFill>
                  <a:schemeClr val="bg1"/>
                </a:solidFill>
              </a:defRPr>
            </a:lvl1pPr>
          </a:lstStyle>
          <a:p>
            <a:pPr lvl="0"/>
            <a:endParaRPr lang="en-US" dirty="0"/>
          </a:p>
        </p:txBody>
      </p:sp>
      <p:sp>
        <p:nvSpPr>
          <p:cNvPr id="19" name="Textplatzhalter 31"/>
          <p:cNvSpPr>
            <a:spLocks noGrp="1"/>
          </p:cNvSpPr>
          <p:nvPr>
            <p:ph type="body" sz="quarter" idx="20"/>
          </p:nvPr>
        </p:nvSpPr>
        <p:spPr>
          <a:xfrm>
            <a:off x="2930895" y="3289293"/>
            <a:ext cx="1341438" cy="2046422"/>
          </a:xfrm>
          <a:solidFill>
            <a:srgbClr val="066BB0"/>
          </a:solidFill>
        </p:spPr>
        <p:txBody>
          <a:bodyPr/>
          <a:lstStyle>
            <a:lvl1pPr>
              <a:buClr>
                <a:schemeClr val="bg1"/>
              </a:buClr>
              <a:defRPr sz="1000" b="0">
                <a:solidFill>
                  <a:schemeClr val="bg1"/>
                </a:solidFill>
              </a:defRPr>
            </a:lvl1pPr>
          </a:lstStyle>
          <a:p>
            <a:pPr lvl="0"/>
            <a:endParaRPr lang="en-US" dirty="0"/>
          </a:p>
        </p:txBody>
      </p:sp>
      <p:sp>
        <p:nvSpPr>
          <p:cNvPr id="20" name="Textplatzhalter 31"/>
          <p:cNvSpPr>
            <a:spLocks noGrp="1"/>
          </p:cNvSpPr>
          <p:nvPr>
            <p:ph type="body" sz="quarter" idx="21"/>
          </p:nvPr>
        </p:nvSpPr>
        <p:spPr>
          <a:xfrm>
            <a:off x="4374735" y="2794716"/>
            <a:ext cx="1341438" cy="493712"/>
          </a:xfrm>
          <a:solidFill>
            <a:srgbClr val="066BB0"/>
          </a:solidFill>
        </p:spPr>
        <p:txBody>
          <a:bodyPr/>
          <a:lstStyle>
            <a:lvl1pPr marL="0" indent="0" algn="ctr">
              <a:buNone/>
              <a:defRPr sz="1000">
                <a:solidFill>
                  <a:schemeClr val="bg1"/>
                </a:solidFill>
              </a:defRPr>
            </a:lvl1pPr>
          </a:lstStyle>
          <a:p>
            <a:pPr lvl="0"/>
            <a:endParaRPr lang="en-US" dirty="0"/>
          </a:p>
        </p:txBody>
      </p:sp>
      <p:sp>
        <p:nvSpPr>
          <p:cNvPr id="21" name="Textplatzhalter 31"/>
          <p:cNvSpPr>
            <a:spLocks noGrp="1"/>
          </p:cNvSpPr>
          <p:nvPr>
            <p:ph type="body" sz="quarter" idx="22"/>
          </p:nvPr>
        </p:nvSpPr>
        <p:spPr>
          <a:xfrm>
            <a:off x="4374735" y="3290015"/>
            <a:ext cx="1341438" cy="2046422"/>
          </a:xfrm>
          <a:solidFill>
            <a:srgbClr val="066BB0"/>
          </a:solidFill>
        </p:spPr>
        <p:txBody>
          <a:bodyPr/>
          <a:lstStyle>
            <a:lvl1pPr>
              <a:buClr>
                <a:schemeClr val="bg1"/>
              </a:buClr>
              <a:defRPr sz="1000" b="0">
                <a:solidFill>
                  <a:schemeClr val="bg1"/>
                </a:solidFill>
              </a:defRPr>
            </a:lvl1pPr>
          </a:lstStyle>
          <a:p>
            <a:pPr lvl="0"/>
            <a:endParaRPr lang="en-US" dirty="0"/>
          </a:p>
        </p:txBody>
      </p:sp>
      <p:sp>
        <p:nvSpPr>
          <p:cNvPr id="22" name="Textplatzhalter 31"/>
          <p:cNvSpPr>
            <a:spLocks noGrp="1"/>
          </p:cNvSpPr>
          <p:nvPr>
            <p:ph type="body" sz="quarter" idx="23"/>
          </p:nvPr>
        </p:nvSpPr>
        <p:spPr>
          <a:xfrm>
            <a:off x="5822895" y="2795438"/>
            <a:ext cx="1341438" cy="493712"/>
          </a:xfrm>
          <a:solidFill>
            <a:srgbClr val="066BB0"/>
          </a:solidFill>
        </p:spPr>
        <p:txBody>
          <a:bodyPr/>
          <a:lstStyle>
            <a:lvl1pPr marL="0" indent="0" algn="ctr">
              <a:buNone/>
              <a:defRPr sz="1000">
                <a:solidFill>
                  <a:schemeClr val="bg1"/>
                </a:solidFill>
              </a:defRPr>
            </a:lvl1pPr>
          </a:lstStyle>
          <a:p>
            <a:pPr lvl="0"/>
            <a:endParaRPr lang="en-US" dirty="0"/>
          </a:p>
        </p:txBody>
      </p:sp>
      <p:sp>
        <p:nvSpPr>
          <p:cNvPr id="23" name="Textplatzhalter 31"/>
          <p:cNvSpPr>
            <a:spLocks noGrp="1"/>
          </p:cNvSpPr>
          <p:nvPr>
            <p:ph type="body" sz="quarter" idx="24"/>
          </p:nvPr>
        </p:nvSpPr>
        <p:spPr>
          <a:xfrm>
            <a:off x="5822895" y="3290737"/>
            <a:ext cx="1341438" cy="2046422"/>
          </a:xfrm>
          <a:solidFill>
            <a:srgbClr val="066BB0"/>
          </a:solidFill>
        </p:spPr>
        <p:txBody>
          <a:bodyPr/>
          <a:lstStyle>
            <a:lvl1pPr>
              <a:buClr>
                <a:schemeClr val="bg1"/>
              </a:buClr>
              <a:defRPr sz="1000" b="0">
                <a:solidFill>
                  <a:schemeClr val="bg1"/>
                </a:solidFill>
              </a:defRPr>
            </a:lvl1pPr>
          </a:lstStyle>
          <a:p>
            <a:pPr lvl="0"/>
            <a:endParaRPr lang="en-US" dirty="0"/>
          </a:p>
        </p:txBody>
      </p:sp>
      <p:sp>
        <p:nvSpPr>
          <p:cNvPr id="13" name="Textplatzhalter 12"/>
          <p:cNvSpPr>
            <a:spLocks noGrp="1"/>
          </p:cNvSpPr>
          <p:nvPr>
            <p:ph type="body" sz="quarter" idx="25" hasCustomPrompt="1"/>
          </p:nvPr>
        </p:nvSpPr>
        <p:spPr>
          <a:xfrm>
            <a:off x="1342219" y="2698116"/>
            <a:ext cx="316865" cy="260350"/>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marL="0" indent="0">
              <a:buNone/>
              <a:defRPr baseline="0"/>
            </a:lvl1pPr>
          </a:lstStyle>
          <a:p>
            <a:pPr lvl="0"/>
            <a:r>
              <a:rPr lang="de-AT" dirty="0"/>
              <a:t> </a:t>
            </a:r>
            <a:endParaRPr lang="en-US" dirty="0"/>
          </a:p>
        </p:txBody>
      </p:sp>
      <p:sp>
        <p:nvSpPr>
          <p:cNvPr id="30" name="Textplatzhalter 12"/>
          <p:cNvSpPr>
            <a:spLocks noGrp="1"/>
          </p:cNvSpPr>
          <p:nvPr>
            <p:ph type="body" sz="quarter" idx="26" hasCustomPrompt="1"/>
          </p:nvPr>
        </p:nvSpPr>
        <p:spPr>
          <a:xfrm>
            <a:off x="2789596" y="2687638"/>
            <a:ext cx="316865" cy="260350"/>
          </a:xfrm>
          <a:blipFill dpi="0" rotWithShape="1">
            <a:blip r:embed="rId3">
              <a:extLst>
                <a:ext uri="{28A0092B-C50C-407E-A947-70E740481C1C}">
                  <a14:useLocalDpi xmlns:a14="http://schemas.microsoft.com/office/drawing/2010/main" val="0"/>
                </a:ext>
              </a:extLst>
            </a:blip>
            <a:srcRect/>
            <a:stretch>
              <a:fillRect/>
            </a:stretch>
          </a:blipFill>
        </p:spPr>
        <p:txBody>
          <a:bodyPr/>
          <a:lstStyle>
            <a:lvl1pPr marL="0" indent="0">
              <a:buNone/>
              <a:defRPr baseline="0"/>
            </a:lvl1pPr>
          </a:lstStyle>
          <a:p>
            <a:pPr lvl="0"/>
            <a:r>
              <a:rPr lang="de-AT" dirty="0"/>
              <a:t> </a:t>
            </a:r>
            <a:endParaRPr lang="en-US" dirty="0"/>
          </a:p>
        </p:txBody>
      </p:sp>
      <p:sp>
        <p:nvSpPr>
          <p:cNvPr id="31" name="Textplatzhalter 12"/>
          <p:cNvSpPr>
            <a:spLocks noGrp="1"/>
          </p:cNvSpPr>
          <p:nvPr>
            <p:ph type="body" sz="quarter" idx="27" hasCustomPrompt="1"/>
          </p:nvPr>
        </p:nvSpPr>
        <p:spPr>
          <a:xfrm>
            <a:off x="4232692" y="2687638"/>
            <a:ext cx="316865" cy="260350"/>
          </a:xfrm>
          <a:blipFill dpi="0" rotWithShape="1">
            <a:blip r:embed="rId4">
              <a:extLst>
                <a:ext uri="{28A0092B-C50C-407E-A947-70E740481C1C}">
                  <a14:useLocalDpi xmlns:a14="http://schemas.microsoft.com/office/drawing/2010/main" val="0"/>
                </a:ext>
              </a:extLst>
            </a:blip>
            <a:srcRect/>
            <a:stretch>
              <a:fillRect/>
            </a:stretch>
          </a:blipFill>
        </p:spPr>
        <p:txBody>
          <a:bodyPr/>
          <a:lstStyle>
            <a:lvl1pPr marL="0" indent="0">
              <a:buNone/>
              <a:defRPr baseline="0"/>
            </a:lvl1pPr>
          </a:lstStyle>
          <a:p>
            <a:pPr lvl="0"/>
            <a:r>
              <a:rPr lang="de-AT" dirty="0"/>
              <a:t> </a:t>
            </a:r>
            <a:endParaRPr lang="en-US" dirty="0"/>
          </a:p>
        </p:txBody>
      </p:sp>
      <p:sp>
        <p:nvSpPr>
          <p:cNvPr id="32" name="Textplatzhalter 12"/>
          <p:cNvSpPr>
            <a:spLocks noGrp="1"/>
          </p:cNvSpPr>
          <p:nvPr>
            <p:ph type="body" sz="quarter" idx="28" hasCustomPrompt="1"/>
          </p:nvPr>
        </p:nvSpPr>
        <p:spPr>
          <a:xfrm>
            <a:off x="5680710" y="2684017"/>
            <a:ext cx="316865" cy="260350"/>
          </a:xfrm>
          <a:blipFill dpi="0" rotWithShape="1">
            <a:blip r:embed="rId5">
              <a:extLst>
                <a:ext uri="{28A0092B-C50C-407E-A947-70E740481C1C}">
                  <a14:useLocalDpi xmlns:a14="http://schemas.microsoft.com/office/drawing/2010/main" val="0"/>
                </a:ext>
              </a:extLst>
            </a:blip>
            <a:srcRect/>
            <a:stretch>
              <a:fillRect/>
            </a:stretch>
          </a:blipFill>
        </p:spPr>
        <p:txBody>
          <a:bodyPr/>
          <a:lstStyle>
            <a:lvl1pPr marL="0" indent="0">
              <a:buNone/>
              <a:defRPr baseline="0"/>
            </a:lvl1pPr>
          </a:lstStyle>
          <a:p>
            <a:pPr lvl="0"/>
            <a:r>
              <a:rPr lang="de-AT" dirty="0"/>
              <a:t> </a:t>
            </a:r>
            <a:endParaRPr lang="en-US" dirty="0"/>
          </a:p>
        </p:txBody>
      </p:sp>
      <p:sp>
        <p:nvSpPr>
          <p:cNvPr id="34" name="Textplatzhalter 12"/>
          <p:cNvSpPr>
            <a:spLocks noGrp="1"/>
          </p:cNvSpPr>
          <p:nvPr>
            <p:ph type="body" sz="quarter" idx="29" hasCustomPrompt="1"/>
          </p:nvPr>
        </p:nvSpPr>
        <p:spPr>
          <a:xfrm>
            <a:off x="3545212" y="1979613"/>
            <a:ext cx="316865" cy="260350"/>
          </a:xfrm>
          <a:blipFill dpi="0" rotWithShape="1">
            <a:blip r:embed="rId6">
              <a:extLst>
                <a:ext uri="{28A0092B-C50C-407E-A947-70E740481C1C}">
                  <a14:useLocalDpi xmlns:a14="http://schemas.microsoft.com/office/drawing/2010/main" val="0"/>
                </a:ext>
              </a:extLst>
            </a:blip>
            <a:srcRect/>
            <a:stretch>
              <a:fillRect/>
            </a:stretch>
          </a:blipFill>
        </p:spPr>
        <p:txBody>
          <a:bodyPr/>
          <a:lstStyle>
            <a:lvl1pPr marL="0" indent="0">
              <a:buNone/>
              <a:defRPr baseline="0"/>
            </a:lvl1pPr>
          </a:lstStyle>
          <a:p>
            <a:pPr lvl="0"/>
            <a:r>
              <a:rPr lang="de-AT" dirty="0"/>
              <a:t> </a:t>
            </a:r>
            <a:endParaRPr lang="en-US" dirty="0"/>
          </a:p>
        </p:txBody>
      </p:sp>
      <p:sp>
        <p:nvSpPr>
          <p:cNvPr id="36" name="Textplatzhalter 12"/>
          <p:cNvSpPr>
            <a:spLocks noGrp="1"/>
          </p:cNvSpPr>
          <p:nvPr>
            <p:ph type="body" sz="quarter" idx="30" hasCustomPrompt="1"/>
          </p:nvPr>
        </p:nvSpPr>
        <p:spPr>
          <a:xfrm>
            <a:off x="1206820" y="5478463"/>
            <a:ext cx="316865" cy="260350"/>
          </a:xfrm>
          <a:blipFill dpi="0" rotWithShape="1">
            <a:blip r:embed="rId7">
              <a:extLst>
                <a:ext uri="{28A0092B-C50C-407E-A947-70E740481C1C}">
                  <a14:useLocalDpi xmlns:a14="http://schemas.microsoft.com/office/drawing/2010/main" val="0"/>
                </a:ext>
              </a:extLst>
            </a:blip>
            <a:srcRect/>
            <a:stretch>
              <a:fillRect/>
            </a:stretch>
          </a:blipFill>
        </p:spPr>
        <p:txBody>
          <a:bodyPr/>
          <a:lstStyle>
            <a:lvl1pPr marL="0" indent="0">
              <a:buNone/>
              <a:defRPr baseline="0"/>
            </a:lvl1pPr>
          </a:lstStyle>
          <a:p>
            <a:pPr lvl="0"/>
            <a:r>
              <a:rPr lang="de-AT" dirty="0"/>
              <a:t> </a:t>
            </a:r>
            <a:endParaRPr lang="en-US" dirty="0"/>
          </a:p>
        </p:txBody>
      </p:sp>
      <p:sp>
        <p:nvSpPr>
          <p:cNvPr id="25" name="Foliennummernplatzhalter 8"/>
          <p:cNvSpPr>
            <a:spLocks noGrp="1"/>
          </p:cNvSpPr>
          <p:nvPr>
            <p:ph type="sldNum" sz="quarter" idx="4"/>
          </p:nvPr>
        </p:nvSpPr>
        <p:spPr>
          <a:xfrm>
            <a:off x="8353425" y="6573838"/>
            <a:ext cx="533400" cy="273050"/>
          </a:xfrm>
          <a:prstGeom prst="rect">
            <a:avLst/>
          </a:prstGeom>
        </p:spPr>
        <p:txBody>
          <a:bodyPr vert="horz" lIns="91440" tIns="45720" rIns="91440" bIns="45720" rtlCol="0" anchor="ctr"/>
          <a:lstStyle>
            <a:lvl1pPr algn="ctr">
              <a:defRPr sz="900">
                <a:solidFill>
                  <a:srgbClr val="B8BABD"/>
                </a:solidFill>
              </a:defRPr>
            </a:lvl1pPr>
          </a:lstStyle>
          <a:p>
            <a:fld id="{834A30B2-91B9-4730-8833-6BA134589DCF}" type="slidenum">
              <a:rPr lang="en-US" smtClean="0"/>
              <a:pPr/>
              <a:t>‹Nr.›</a:t>
            </a:fld>
            <a:endParaRPr lang="en-US"/>
          </a:p>
        </p:txBody>
      </p:sp>
    </p:spTree>
    <p:extLst>
      <p:ext uri="{BB962C8B-B14F-4D97-AF65-F5344CB8AC3E}">
        <p14:creationId xmlns:p14="http://schemas.microsoft.com/office/powerpoint/2010/main" val="178511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11" name="Foliennummernplatzhalter 8"/>
          <p:cNvSpPr>
            <a:spLocks noGrp="1"/>
          </p:cNvSpPr>
          <p:nvPr>
            <p:ph type="sldNum" sz="quarter" idx="4"/>
          </p:nvPr>
        </p:nvSpPr>
        <p:spPr>
          <a:xfrm>
            <a:off x="8353425" y="6573838"/>
            <a:ext cx="533400" cy="273050"/>
          </a:xfrm>
          <a:prstGeom prst="rect">
            <a:avLst/>
          </a:prstGeom>
        </p:spPr>
        <p:txBody>
          <a:bodyPr vert="horz" lIns="91440" tIns="45720" rIns="91440" bIns="45720" rtlCol="0" anchor="ctr"/>
          <a:lstStyle>
            <a:lvl1pPr algn="ctr">
              <a:defRPr sz="900">
                <a:solidFill>
                  <a:srgbClr val="B8BABD"/>
                </a:solidFill>
              </a:defRPr>
            </a:lvl1pPr>
          </a:lstStyle>
          <a:p>
            <a:fld id="{834A30B2-91B9-4730-8833-6BA134589DCF}" type="slidenum">
              <a:rPr lang="en-US" smtClean="0"/>
              <a:pPr/>
              <a:t>‹Nr.›</a:t>
            </a:fld>
            <a:endParaRPr lang="en-US"/>
          </a:p>
        </p:txBody>
      </p:sp>
    </p:spTree>
    <p:extLst>
      <p:ext uri="{BB962C8B-B14F-4D97-AF65-F5344CB8AC3E}">
        <p14:creationId xmlns:p14="http://schemas.microsoft.com/office/powerpoint/2010/main" val="14913143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a:xfrm>
            <a:off x="457200" y="6032500"/>
            <a:ext cx="2943225" cy="457200"/>
          </a:xfrm>
          <a:prstGeom prst="rect">
            <a:avLst/>
          </a:prstGeom>
        </p:spPr>
        <p:txBody>
          <a:bodyPr/>
          <a:lstStyle>
            <a:lvl1pPr>
              <a:defRPr/>
            </a:lvl1pPr>
          </a:lstStyle>
          <a:p>
            <a:pPr>
              <a:defRPr/>
            </a:pPr>
            <a:endParaRPr lang="de-AT"/>
          </a:p>
        </p:txBody>
      </p:sp>
    </p:spTree>
    <p:extLst>
      <p:ext uri="{BB962C8B-B14F-4D97-AF65-F5344CB8AC3E}">
        <p14:creationId xmlns:p14="http://schemas.microsoft.com/office/powerpoint/2010/main" val="17339199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Titelfoli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8650" y="1404020"/>
            <a:ext cx="5229970" cy="563314"/>
          </a:xfrm>
        </p:spPr>
        <p:txBody>
          <a:bodyPr anchor="b">
            <a:normAutofit/>
          </a:bodyPr>
          <a:lstStyle>
            <a:lvl1pPr algn="l">
              <a:defRPr sz="2800">
                <a:solidFill>
                  <a:srgbClr val="002060"/>
                </a:solidFill>
              </a:defRPr>
            </a:lvl1pPr>
          </a:lstStyle>
          <a:p>
            <a:r>
              <a:rPr lang="de-DE" dirty="0"/>
              <a:t>Mastertitelformat bearbeiten</a:t>
            </a:r>
            <a:endParaRPr lang="en-US" dirty="0"/>
          </a:p>
        </p:txBody>
      </p:sp>
      <p:sp>
        <p:nvSpPr>
          <p:cNvPr id="3" name="Subtitle 2"/>
          <p:cNvSpPr>
            <a:spLocks noGrp="1"/>
          </p:cNvSpPr>
          <p:nvPr>
            <p:ph type="subTitle" idx="1"/>
          </p:nvPr>
        </p:nvSpPr>
        <p:spPr>
          <a:xfrm>
            <a:off x="628650" y="1991883"/>
            <a:ext cx="4657476" cy="429273"/>
          </a:xfrm>
          <a:prstGeom prst="rect">
            <a:avLst/>
          </a:prstGeom>
        </p:spPr>
        <p:txBody>
          <a:bodyPr>
            <a:noAutofit/>
          </a:bodyPr>
          <a:lstStyle>
            <a:lvl1pPr marL="0" indent="0" algn="l">
              <a:buNone/>
              <a:defRPr sz="2000">
                <a:solidFill>
                  <a:srgbClr val="00206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en-US" dirty="0"/>
          </a:p>
        </p:txBody>
      </p:sp>
      <p:sp>
        <p:nvSpPr>
          <p:cNvPr id="6" name="Textplatzhalter 5">
            <a:extLst>
              <a:ext uri="{FF2B5EF4-FFF2-40B4-BE49-F238E27FC236}">
                <a16:creationId xmlns:a16="http://schemas.microsoft.com/office/drawing/2014/main" id="{D4A2AC03-04AC-4DD1-A6C6-5D522715E099}"/>
              </a:ext>
            </a:extLst>
          </p:cNvPr>
          <p:cNvSpPr>
            <a:spLocks noGrp="1"/>
          </p:cNvSpPr>
          <p:nvPr>
            <p:ph type="body" sz="quarter" idx="10" hasCustomPrompt="1"/>
          </p:nvPr>
        </p:nvSpPr>
        <p:spPr>
          <a:xfrm>
            <a:off x="628650" y="2445705"/>
            <a:ext cx="2719388" cy="357187"/>
          </a:xfrm>
        </p:spPr>
        <p:txBody>
          <a:bodyPr>
            <a:normAutofit/>
          </a:bodyPr>
          <a:lstStyle>
            <a:lvl1pPr>
              <a:defRPr sz="1600" i="1"/>
            </a:lvl1pPr>
          </a:lstStyle>
          <a:p>
            <a:pPr lvl="0"/>
            <a:r>
              <a:rPr lang="de-DE" dirty="0"/>
              <a:t>Datum</a:t>
            </a:r>
            <a:endParaRPr lang="de-AT" dirty="0"/>
          </a:p>
        </p:txBody>
      </p:sp>
    </p:spTree>
    <p:extLst>
      <p:ext uri="{BB962C8B-B14F-4D97-AF65-F5344CB8AC3E}">
        <p14:creationId xmlns:p14="http://schemas.microsoft.com/office/powerpoint/2010/main" val="3175068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Benutzerdefiniertes Layout">
    <p:spTree>
      <p:nvGrpSpPr>
        <p:cNvPr id="1" name=""/>
        <p:cNvGrpSpPr/>
        <p:nvPr/>
      </p:nvGrpSpPr>
      <p:grpSpPr>
        <a:xfrm>
          <a:off x="0" y="0"/>
          <a:ext cx="0" cy="0"/>
          <a:chOff x="0" y="0"/>
          <a:chExt cx="0" cy="0"/>
        </a:xfrm>
      </p:grpSpPr>
      <p:sp>
        <p:nvSpPr>
          <p:cNvPr id="3" name="Textplatzhalter 2"/>
          <p:cNvSpPr>
            <a:spLocks noGrp="1"/>
          </p:cNvSpPr>
          <p:nvPr>
            <p:ph type="body" sz="quarter" idx="16" hasCustomPrompt="1"/>
          </p:nvPr>
        </p:nvSpPr>
        <p:spPr>
          <a:xfrm>
            <a:off x="776301" y="2477553"/>
            <a:ext cx="7108825" cy="438150"/>
          </a:xfrm>
          <a:solidFill>
            <a:schemeClr val="accent6"/>
          </a:solidFill>
        </p:spPr>
        <p:txBody>
          <a:bodyPr/>
          <a:lstStyle>
            <a:lvl1pPr marL="0" indent="0">
              <a:buNone/>
              <a:defRPr sz="1800" b="1" baseline="0"/>
            </a:lvl1pPr>
            <a:lvl2pPr marL="355600" indent="0">
              <a:buNone/>
              <a:defRPr/>
            </a:lvl2pPr>
            <a:lvl3pPr marL="720725" indent="0">
              <a:buNone/>
              <a:defRPr/>
            </a:lvl3pPr>
            <a:lvl4pPr marL="1438275" indent="0">
              <a:buNone/>
              <a:defRPr/>
            </a:lvl4pPr>
            <a:lvl5pPr marL="1846263" indent="0">
              <a:buNone/>
              <a:defRPr/>
            </a:lvl5pPr>
          </a:lstStyle>
          <a:p>
            <a:pPr lvl="0"/>
            <a:r>
              <a:rPr lang="de-DE" dirty="0"/>
              <a:t> </a:t>
            </a:r>
          </a:p>
        </p:txBody>
      </p:sp>
      <p:sp>
        <p:nvSpPr>
          <p:cNvPr id="11" name="Textplatzhalter 10"/>
          <p:cNvSpPr>
            <a:spLocks noGrp="1"/>
          </p:cNvSpPr>
          <p:nvPr>
            <p:ph type="body" sz="quarter" idx="18" hasCustomPrompt="1"/>
          </p:nvPr>
        </p:nvSpPr>
        <p:spPr>
          <a:xfrm>
            <a:off x="865511" y="1432352"/>
            <a:ext cx="82550" cy="685800"/>
          </a:xfrm>
          <a:solidFill>
            <a:schemeClr val="accent5">
              <a:lumMod val="50000"/>
            </a:schemeClr>
          </a:solidFill>
        </p:spPr>
        <p:txBody>
          <a:bodyPr/>
          <a:lstStyle>
            <a:lvl1pPr marL="0" indent="0">
              <a:buNone/>
              <a:defRPr/>
            </a:lvl1pPr>
            <a:lvl5pPr marL="1846263" indent="0">
              <a:buNone/>
              <a:defRPr/>
            </a:lvl5pPr>
          </a:lstStyle>
          <a:p>
            <a:pPr lvl="0"/>
            <a:r>
              <a:rPr lang="de-AT" dirty="0"/>
              <a:t> </a:t>
            </a:r>
            <a:endParaRPr lang="en-US" dirty="0"/>
          </a:p>
        </p:txBody>
      </p:sp>
      <p:sp>
        <p:nvSpPr>
          <p:cNvPr id="12" name="Foliennummernplatzhalter 8"/>
          <p:cNvSpPr>
            <a:spLocks noGrp="1"/>
          </p:cNvSpPr>
          <p:nvPr>
            <p:ph type="sldNum" sz="quarter" idx="4"/>
          </p:nvPr>
        </p:nvSpPr>
        <p:spPr>
          <a:xfrm>
            <a:off x="8353425" y="6573838"/>
            <a:ext cx="533400" cy="273050"/>
          </a:xfrm>
          <a:prstGeom prst="rect">
            <a:avLst/>
          </a:prstGeom>
        </p:spPr>
        <p:txBody>
          <a:bodyPr vert="horz" lIns="91440" tIns="45720" rIns="91440" bIns="45720" rtlCol="0" anchor="ctr"/>
          <a:lstStyle>
            <a:lvl1pPr algn="ctr">
              <a:defRPr sz="900">
                <a:solidFill>
                  <a:srgbClr val="B8BABD"/>
                </a:solidFill>
              </a:defRPr>
            </a:lvl1pPr>
          </a:lstStyle>
          <a:p>
            <a:fld id="{834A30B2-91B9-4730-8833-6BA134589DCF}" type="slidenum">
              <a:rPr lang="en-US" smtClean="0"/>
              <a:pPr/>
              <a:t>‹Nr.›</a:t>
            </a:fld>
            <a:endParaRPr lang="en-US"/>
          </a:p>
        </p:txBody>
      </p:sp>
      <p:sp>
        <p:nvSpPr>
          <p:cNvPr id="8" name="Textfeld 7"/>
          <p:cNvSpPr txBox="1"/>
          <p:nvPr userDrawn="1"/>
        </p:nvSpPr>
        <p:spPr>
          <a:xfrm>
            <a:off x="906780" y="1544427"/>
            <a:ext cx="6225540" cy="461665"/>
          </a:xfrm>
          <a:prstGeom prst="rect">
            <a:avLst/>
          </a:prstGeom>
          <a:noFill/>
        </p:spPr>
        <p:txBody>
          <a:bodyPr wrap="square" rtlCol="0">
            <a:spAutoFit/>
          </a:bodyPr>
          <a:lstStyle/>
          <a:p>
            <a:r>
              <a:rPr lang="de-AT" sz="2400" b="1" i="0" dirty="0"/>
              <a:t>Inhalt</a:t>
            </a:r>
            <a:endParaRPr lang="en-US" b="1" i="0" dirty="0"/>
          </a:p>
        </p:txBody>
      </p:sp>
      <p:sp>
        <p:nvSpPr>
          <p:cNvPr id="10" name="Textplatzhalter 7"/>
          <p:cNvSpPr>
            <a:spLocks noGrp="1"/>
          </p:cNvSpPr>
          <p:nvPr>
            <p:ph type="body" sz="quarter" idx="11"/>
          </p:nvPr>
        </p:nvSpPr>
        <p:spPr>
          <a:xfrm>
            <a:off x="780189" y="2480771"/>
            <a:ext cx="6878973" cy="3280096"/>
          </a:xfrm>
        </p:spPr>
        <p:txBody>
          <a:bodyPr/>
          <a:lstStyle>
            <a:lvl1pPr>
              <a:defRPr sz="1800"/>
            </a:lvl1pPr>
            <a:lvl2pPr>
              <a:defRPr sz="1600"/>
            </a:lvl2pPr>
            <a:lvl3pPr>
              <a:defRPr sz="1400"/>
            </a:lvl3pPr>
            <a:lvl4pPr>
              <a:defRPr sz="1100"/>
            </a:lvl4pPr>
            <a:lvl5pPr>
              <a:defRPr sz="1000"/>
            </a:lvl5pPr>
          </a:lstStyle>
          <a:p>
            <a:pPr lvl="0"/>
            <a:r>
              <a:rPr lang="de-DE"/>
              <a:t>Textmasterformat bearbeiten</a:t>
            </a:r>
          </a:p>
          <a:p>
            <a:pPr lvl="1"/>
            <a:r>
              <a:rPr lang="de-DE"/>
              <a:t>Zweite Ebene</a:t>
            </a:r>
          </a:p>
          <a:p>
            <a:pPr lvl="2"/>
            <a:r>
              <a:rPr lang="de-DE"/>
              <a:t>Dritte Ebene</a:t>
            </a:r>
          </a:p>
        </p:txBody>
      </p:sp>
    </p:spTree>
    <p:extLst>
      <p:ext uri="{BB962C8B-B14F-4D97-AF65-F5344CB8AC3E}">
        <p14:creationId xmlns:p14="http://schemas.microsoft.com/office/powerpoint/2010/main" val="3676456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661988" y="441326"/>
            <a:ext cx="7223125" cy="587375"/>
          </a:xfrm>
        </p:spPr>
        <p:txBody>
          <a:bodyPr/>
          <a:lstStyle/>
          <a:p>
            <a:r>
              <a:rPr lang="de-DE"/>
              <a:t>Titelmasterformat durch Klicken bearbeiten</a:t>
            </a:r>
            <a:endParaRPr lang="en-US" dirty="0"/>
          </a:p>
        </p:txBody>
      </p:sp>
      <p:sp>
        <p:nvSpPr>
          <p:cNvPr id="8" name="Textplatzhalter 7"/>
          <p:cNvSpPr>
            <a:spLocks noGrp="1"/>
          </p:cNvSpPr>
          <p:nvPr>
            <p:ph type="body" sz="quarter" idx="11"/>
          </p:nvPr>
        </p:nvSpPr>
        <p:spPr>
          <a:xfrm>
            <a:off x="661990" y="1323975"/>
            <a:ext cx="7229475" cy="4953000"/>
          </a:xfrm>
        </p:spPr>
        <p:txBody>
          <a:bodyPr/>
          <a:lstStyle>
            <a:lvl2pPr>
              <a:defRPr sz="1200"/>
            </a:lvl2pPr>
            <a:lvl3pPr>
              <a:defRPr sz="1100"/>
            </a:lvl3pPr>
            <a:lvl4pPr>
              <a:defRPr sz="1000"/>
            </a:lvl4pPr>
            <a:lvl5pPr>
              <a:defRPr sz="900"/>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0" name="Foliennummernplatzhalter 8"/>
          <p:cNvSpPr>
            <a:spLocks noGrp="1"/>
          </p:cNvSpPr>
          <p:nvPr>
            <p:ph type="sldNum" sz="quarter" idx="4"/>
          </p:nvPr>
        </p:nvSpPr>
        <p:spPr>
          <a:xfrm>
            <a:off x="8353425" y="6573838"/>
            <a:ext cx="533400" cy="273050"/>
          </a:xfrm>
          <a:prstGeom prst="rect">
            <a:avLst/>
          </a:prstGeom>
        </p:spPr>
        <p:txBody>
          <a:bodyPr vert="horz" lIns="91440" tIns="45720" rIns="91440" bIns="45720" rtlCol="0" anchor="ctr"/>
          <a:lstStyle>
            <a:lvl1pPr algn="ctr">
              <a:defRPr sz="900">
                <a:solidFill>
                  <a:srgbClr val="B8BABD"/>
                </a:solidFill>
              </a:defRPr>
            </a:lvl1pPr>
          </a:lstStyle>
          <a:p>
            <a:fld id="{834A30B2-91B9-4730-8833-6BA134589DCF}" type="slidenum">
              <a:rPr lang="en-US" smtClean="0"/>
              <a:pPr/>
              <a:t>‹Nr.›</a:t>
            </a:fld>
            <a:endParaRPr lang="en-US"/>
          </a:p>
        </p:txBody>
      </p:sp>
    </p:spTree>
    <p:extLst>
      <p:ext uri="{BB962C8B-B14F-4D97-AF65-F5344CB8AC3E}">
        <p14:creationId xmlns:p14="http://schemas.microsoft.com/office/powerpoint/2010/main" val="3709246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8" name="Textplatzhalter 7"/>
          <p:cNvSpPr>
            <a:spLocks noGrp="1"/>
          </p:cNvSpPr>
          <p:nvPr>
            <p:ph type="body" sz="quarter" idx="11"/>
          </p:nvPr>
        </p:nvSpPr>
        <p:spPr>
          <a:xfrm>
            <a:off x="661990" y="1323975"/>
            <a:ext cx="7229475" cy="2400300"/>
          </a:xfrm>
        </p:spPr>
        <p:txBody>
          <a:bodyPr/>
          <a:lstStyle>
            <a:lvl4pPr>
              <a:defRPr sz="1100"/>
            </a:lvl4pPr>
            <a:lvl5pPr>
              <a:defRPr sz="10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0" name="Textplatzhalter 9"/>
          <p:cNvSpPr>
            <a:spLocks noGrp="1"/>
          </p:cNvSpPr>
          <p:nvPr>
            <p:ph type="body" sz="quarter" idx="12"/>
          </p:nvPr>
        </p:nvSpPr>
        <p:spPr>
          <a:xfrm>
            <a:off x="661989" y="3829050"/>
            <a:ext cx="7229474" cy="2590800"/>
          </a:xfrm>
        </p:spPr>
        <p:txBody>
          <a:bodyPr/>
          <a:lstStyle>
            <a:lvl4pPr>
              <a:defRPr sz="1100"/>
            </a:lvl4pPr>
            <a:lvl5pPr>
              <a:defRPr sz="10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1" name="Foliennummernplatzhalter 8"/>
          <p:cNvSpPr>
            <a:spLocks noGrp="1"/>
          </p:cNvSpPr>
          <p:nvPr>
            <p:ph type="sldNum" sz="quarter" idx="4"/>
          </p:nvPr>
        </p:nvSpPr>
        <p:spPr>
          <a:xfrm>
            <a:off x="8353425" y="6573838"/>
            <a:ext cx="533400" cy="273050"/>
          </a:xfrm>
          <a:prstGeom prst="rect">
            <a:avLst/>
          </a:prstGeom>
        </p:spPr>
        <p:txBody>
          <a:bodyPr vert="horz" lIns="91440" tIns="45720" rIns="91440" bIns="45720" rtlCol="0" anchor="ctr"/>
          <a:lstStyle>
            <a:lvl1pPr algn="ctr">
              <a:defRPr sz="900">
                <a:solidFill>
                  <a:srgbClr val="B8BABD"/>
                </a:solidFill>
              </a:defRPr>
            </a:lvl1pPr>
          </a:lstStyle>
          <a:p>
            <a:fld id="{834A30B2-91B9-4730-8833-6BA134589DCF}" type="slidenum">
              <a:rPr lang="en-US" smtClean="0"/>
              <a:pPr/>
              <a:t>‹Nr.›</a:t>
            </a:fld>
            <a:endParaRPr lang="en-US"/>
          </a:p>
        </p:txBody>
      </p:sp>
    </p:spTree>
    <p:extLst>
      <p:ext uri="{BB962C8B-B14F-4D97-AF65-F5344CB8AC3E}">
        <p14:creationId xmlns:p14="http://schemas.microsoft.com/office/powerpoint/2010/main" val="4230421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dirty="0"/>
          </a:p>
        </p:txBody>
      </p:sp>
      <p:sp>
        <p:nvSpPr>
          <p:cNvPr id="11" name="Textplatzhalter 14"/>
          <p:cNvSpPr>
            <a:spLocks noGrp="1"/>
          </p:cNvSpPr>
          <p:nvPr>
            <p:ph type="body" sz="quarter" idx="12" hasCustomPrompt="1"/>
          </p:nvPr>
        </p:nvSpPr>
        <p:spPr>
          <a:xfrm rot="5400000">
            <a:off x="2653156" y="3804202"/>
            <a:ext cx="3310717" cy="361950"/>
          </a:xfrm>
          <a:prstGeom prst="triangle">
            <a:avLst/>
          </a:prstGeom>
          <a:solidFill>
            <a:srgbClr val="939393"/>
          </a:solidFill>
        </p:spPr>
        <p:txBody>
          <a:bodyPr/>
          <a:lstStyle>
            <a:lvl1pPr marL="0" indent="0">
              <a:buNone/>
              <a:defRPr baseline="0"/>
            </a:lvl1pPr>
          </a:lstStyle>
          <a:p>
            <a:pPr lvl="0"/>
            <a:r>
              <a:rPr lang="de-AT" dirty="0"/>
              <a:t> </a:t>
            </a:r>
            <a:endParaRPr lang="en-US" dirty="0"/>
          </a:p>
        </p:txBody>
      </p:sp>
      <p:sp>
        <p:nvSpPr>
          <p:cNvPr id="16" name="Textplatzhalter 15"/>
          <p:cNvSpPr>
            <a:spLocks noGrp="1"/>
          </p:cNvSpPr>
          <p:nvPr>
            <p:ph type="body" sz="quarter" idx="14"/>
          </p:nvPr>
        </p:nvSpPr>
        <p:spPr>
          <a:xfrm>
            <a:off x="790661" y="1622429"/>
            <a:ext cx="2808000" cy="358775"/>
          </a:xfrm>
          <a:ln>
            <a:noFill/>
          </a:ln>
        </p:spPr>
        <p:txBody>
          <a:bodyPr anchor="ctr" anchorCtr="0"/>
          <a:lstStyle>
            <a:lvl1pPr marL="0" indent="0" algn="ctr">
              <a:buNone/>
              <a:defRPr>
                <a:solidFill>
                  <a:schemeClr val="tx1"/>
                </a:solidFill>
              </a:defRPr>
            </a:lvl1pPr>
          </a:lstStyle>
          <a:p>
            <a:pPr lvl="0"/>
            <a:r>
              <a:rPr lang="de-DE"/>
              <a:t>Textmasterformat bearbeiten</a:t>
            </a:r>
          </a:p>
        </p:txBody>
      </p:sp>
      <p:sp>
        <p:nvSpPr>
          <p:cNvPr id="15" name="Foliennummernplatzhalter 8"/>
          <p:cNvSpPr>
            <a:spLocks noGrp="1"/>
          </p:cNvSpPr>
          <p:nvPr>
            <p:ph type="sldNum" sz="quarter" idx="4"/>
          </p:nvPr>
        </p:nvSpPr>
        <p:spPr>
          <a:xfrm>
            <a:off x="8353425" y="6573838"/>
            <a:ext cx="533400" cy="273050"/>
          </a:xfrm>
          <a:prstGeom prst="rect">
            <a:avLst/>
          </a:prstGeom>
        </p:spPr>
        <p:txBody>
          <a:bodyPr vert="horz" lIns="91440" tIns="45720" rIns="91440" bIns="45720" rtlCol="0" anchor="ctr"/>
          <a:lstStyle>
            <a:lvl1pPr algn="ctr">
              <a:defRPr sz="900">
                <a:solidFill>
                  <a:srgbClr val="B8BABD"/>
                </a:solidFill>
              </a:defRPr>
            </a:lvl1pPr>
          </a:lstStyle>
          <a:p>
            <a:fld id="{834A30B2-91B9-4730-8833-6BA134589DCF}" type="slidenum">
              <a:rPr lang="en-US" smtClean="0"/>
              <a:pPr/>
              <a:t>‹Nr.›</a:t>
            </a:fld>
            <a:endParaRPr lang="en-US"/>
          </a:p>
        </p:txBody>
      </p:sp>
      <p:sp>
        <p:nvSpPr>
          <p:cNvPr id="12" name="Textplatzhalter 15"/>
          <p:cNvSpPr>
            <a:spLocks noGrp="1"/>
          </p:cNvSpPr>
          <p:nvPr>
            <p:ph type="body" sz="quarter" idx="15"/>
          </p:nvPr>
        </p:nvSpPr>
        <p:spPr>
          <a:xfrm>
            <a:off x="4926416" y="1622429"/>
            <a:ext cx="2808000" cy="358775"/>
          </a:xfrm>
          <a:ln>
            <a:noFill/>
          </a:ln>
        </p:spPr>
        <p:txBody>
          <a:bodyPr anchor="ctr" anchorCtr="0"/>
          <a:lstStyle>
            <a:lvl1pPr marL="0" indent="0" algn="ctr">
              <a:buNone/>
              <a:defRPr>
                <a:solidFill>
                  <a:schemeClr val="tx1"/>
                </a:solidFill>
              </a:defRPr>
            </a:lvl1pPr>
          </a:lstStyle>
          <a:p>
            <a:pPr lvl="0"/>
            <a:r>
              <a:rPr lang="de-DE"/>
              <a:t>Textmasterformat bearbeiten</a:t>
            </a:r>
          </a:p>
        </p:txBody>
      </p:sp>
      <p:sp>
        <p:nvSpPr>
          <p:cNvPr id="9" name="Textplatzhalter 7"/>
          <p:cNvSpPr>
            <a:spLocks noGrp="1"/>
          </p:cNvSpPr>
          <p:nvPr>
            <p:ph type="body" sz="quarter" idx="11"/>
          </p:nvPr>
        </p:nvSpPr>
        <p:spPr>
          <a:xfrm>
            <a:off x="659025" y="2240175"/>
            <a:ext cx="3060000" cy="3394800"/>
          </a:xfrm>
        </p:spPr>
        <p:txBody>
          <a:bodyPr/>
          <a:lstStyle>
            <a:lvl1pPr>
              <a:defRPr b="0"/>
            </a:lvl1pPr>
            <a:lvl2pPr>
              <a:defRPr sz="1200"/>
            </a:lvl2pPr>
            <a:lvl3pPr>
              <a:defRPr sz="1100"/>
            </a:lvl3pPr>
            <a:lvl4pPr>
              <a:defRPr sz="1100"/>
            </a:lvl4pPr>
            <a:lvl5pPr>
              <a:defRPr sz="1000"/>
            </a:lvl5pPr>
          </a:lstStyle>
          <a:p>
            <a:pPr lvl="0"/>
            <a:r>
              <a:rPr lang="de-DE"/>
              <a:t>Textmasterformat bearbeiten</a:t>
            </a:r>
          </a:p>
          <a:p>
            <a:pPr lvl="1"/>
            <a:r>
              <a:rPr lang="de-DE"/>
              <a:t>Zweite Ebene</a:t>
            </a:r>
          </a:p>
          <a:p>
            <a:pPr lvl="2"/>
            <a:r>
              <a:rPr lang="de-DE"/>
              <a:t>Dritte Ebene</a:t>
            </a:r>
          </a:p>
        </p:txBody>
      </p:sp>
      <p:sp>
        <p:nvSpPr>
          <p:cNvPr id="13" name="Textplatzhalter 7"/>
          <p:cNvSpPr>
            <a:spLocks noGrp="1"/>
          </p:cNvSpPr>
          <p:nvPr>
            <p:ph type="body" sz="quarter" idx="16"/>
          </p:nvPr>
        </p:nvSpPr>
        <p:spPr>
          <a:xfrm>
            <a:off x="4827300" y="2240175"/>
            <a:ext cx="3060000" cy="3394800"/>
          </a:xfrm>
        </p:spPr>
        <p:txBody>
          <a:bodyPr/>
          <a:lstStyle>
            <a:lvl1pPr>
              <a:defRPr b="0"/>
            </a:lvl1pPr>
            <a:lvl2pPr>
              <a:defRPr sz="1200"/>
            </a:lvl2pPr>
            <a:lvl3pPr>
              <a:defRPr sz="1100"/>
            </a:lvl3pPr>
            <a:lvl4pPr>
              <a:defRPr sz="1100"/>
            </a:lvl4pPr>
            <a:lvl5pPr>
              <a:defRPr sz="1000"/>
            </a:lvl5pPr>
          </a:lstStyle>
          <a:p>
            <a:pPr lvl="0"/>
            <a:r>
              <a:rPr lang="de-DE"/>
              <a:t>Textmasterformat bearbeiten</a:t>
            </a:r>
          </a:p>
          <a:p>
            <a:pPr lvl="1"/>
            <a:r>
              <a:rPr lang="de-DE"/>
              <a:t>Zweite Ebene</a:t>
            </a:r>
          </a:p>
          <a:p>
            <a:pPr lvl="2"/>
            <a:r>
              <a:rPr lang="de-DE"/>
              <a:t>Dritte Ebene</a:t>
            </a:r>
          </a:p>
        </p:txBody>
      </p:sp>
    </p:spTree>
    <p:extLst>
      <p:ext uri="{BB962C8B-B14F-4D97-AF65-F5344CB8AC3E}">
        <p14:creationId xmlns:p14="http://schemas.microsoft.com/office/powerpoint/2010/main" val="708803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dirty="0"/>
          </a:p>
        </p:txBody>
      </p:sp>
      <p:sp>
        <p:nvSpPr>
          <p:cNvPr id="7" name="Diagrammplatzhalter 28"/>
          <p:cNvSpPr>
            <a:spLocks noGrp="1"/>
          </p:cNvSpPr>
          <p:nvPr>
            <p:ph type="chart" sz="quarter" idx="4294967295"/>
          </p:nvPr>
        </p:nvSpPr>
        <p:spPr>
          <a:xfrm>
            <a:off x="775364" y="1998889"/>
            <a:ext cx="3087585" cy="338610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11" name="Textplatzhalter 14"/>
          <p:cNvSpPr>
            <a:spLocks noGrp="1"/>
          </p:cNvSpPr>
          <p:nvPr>
            <p:ph type="body" sz="quarter" idx="12" hasCustomPrompt="1"/>
          </p:nvPr>
        </p:nvSpPr>
        <p:spPr>
          <a:xfrm rot="5400000">
            <a:off x="2619414" y="3332313"/>
            <a:ext cx="3721101" cy="361950"/>
          </a:xfrm>
          <a:prstGeom prst="triangle">
            <a:avLst/>
          </a:prstGeom>
          <a:solidFill>
            <a:srgbClr val="939393"/>
          </a:solidFill>
        </p:spPr>
        <p:txBody>
          <a:bodyPr/>
          <a:lstStyle>
            <a:lvl1pPr marL="0" indent="0">
              <a:buNone/>
              <a:defRPr baseline="0"/>
            </a:lvl1pPr>
          </a:lstStyle>
          <a:p>
            <a:pPr lvl="0"/>
            <a:r>
              <a:rPr lang="de-AT" dirty="0"/>
              <a:t> </a:t>
            </a:r>
            <a:endParaRPr lang="en-US" dirty="0"/>
          </a:p>
        </p:txBody>
      </p:sp>
      <p:sp>
        <p:nvSpPr>
          <p:cNvPr id="13" name="Textplatzhalter 12"/>
          <p:cNvSpPr>
            <a:spLocks noGrp="1"/>
          </p:cNvSpPr>
          <p:nvPr>
            <p:ph type="body" sz="quarter" idx="13" hasCustomPrompt="1"/>
          </p:nvPr>
        </p:nvSpPr>
        <p:spPr>
          <a:xfrm>
            <a:off x="775877" y="5407438"/>
            <a:ext cx="3087687" cy="252318"/>
          </a:xfrm>
        </p:spPr>
        <p:txBody>
          <a:bodyPr/>
          <a:lstStyle>
            <a:lvl1pPr marL="0" indent="0">
              <a:buNone/>
              <a:defRPr sz="1000" b="0"/>
            </a:lvl1pPr>
          </a:lstStyle>
          <a:p>
            <a:pPr lvl="0"/>
            <a:r>
              <a:rPr lang="de-AT" sz="1000" b="0" dirty="0"/>
              <a:t>Quelle: </a:t>
            </a:r>
          </a:p>
        </p:txBody>
      </p:sp>
      <p:sp>
        <p:nvSpPr>
          <p:cNvPr id="16" name="Textplatzhalter 15"/>
          <p:cNvSpPr>
            <a:spLocks noGrp="1"/>
          </p:cNvSpPr>
          <p:nvPr>
            <p:ph type="body" sz="quarter" idx="14"/>
          </p:nvPr>
        </p:nvSpPr>
        <p:spPr>
          <a:xfrm>
            <a:off x="781136" y="1631954"/>
            <a:ext cx="3090065" cy="358775"/>
          </a:xfrm>
          <a:ln>
            <a:noFill/>
          </a:ln>
        </p:spPr>
        <p:txBody>
          <a:bodyPr anchor="ctr" anchorCtr="0"/>
          <a:lstStyle>
            <a:lvl1pPr marL="0" indent="0" algn="ctr">
              <a:buNone/>
              <a:defRPr>
                <a:solidFill>
                  <a:schemeClr val="tx1"/>
                </a:solidFill>
              </a:defRPr>
            </a:lvl1pPr>
          </a:lstStyle>
          <a:p>
            <a:pPr lvl="0"/>
            <a:endParaRPr lang="en-US" dirty="0"/>
          </a:p>
        </p:txBody>
      </p:sp>
      <p:sp>
        <p:nvSpPr>
          <p:cNvPr id="15" name="Foliennummernplatzhalter 8"/>
          <p:cNvSpPr>
            <a:spLocks noGrp="1"/>
          </p:cNvSpPr>
          <p:nvPr>
            <p:ph type="sldNum" sz="quarter" idx="4"/>
          </p:nvPr>
        </p:nvSpPr>
        <p:spPr>
          <a:xfrm>
            <a:off x="8353425" y="6573838"/>
            <a:ext cx="533400" cy="273050"/>
          </a:xfrm>
          <a:prstGeom prst="rect">
            <a:avLst/>
          </a:prstGeom>
        </p:spPr>
        <p:txBody>
          <a:bodyPr vert="horz" lIns="91440" tIns="45720" rIns="91440" bIns="45720" rtlCol="0" anchor="ctr"/>
          <a:lstStyle>
            <a:lvl1pPr algn="ctr">
              <a:defRPr sz="900">
                <a:solidFill>
                  <a:srgbClr val="B8BABD"/>
                </a:solidFill>
              </a:defRPr>
            </a:lvl1pPr>
          </a:lstStyle>
          <a:p>
            <a:fld id="{834A30B2-91B9-4730-8833-6BA134589DCF}" type="slidenum">
              <a:rPr lang="en-US" smtClean="0"/>
              <a:pPr/>
              <a:t>‹Nr.›</a:t>
            </a:fld>
            <a:endParaRPr lang="en-US"/>
          </a:p>
        </p:txBody>
      </p:sp>
      <p:sp>
        <p:nvSpPr>
          <p:cNvPr id="14" name="Textplatzhalter 15"/>
          <p:cNvSpPr>
            <a:spLocks noGrp="1"/>
          </p:cNvSpPr>
          <p:nvPr>
            <p:ph type="body" sz="quarter" idx="20"/>
          </p:nvPr>
        </p:nvSpPr>
        <p:spPr>
          <a:xfrm>
            <a:off x="4964609" y="1618044"/>
            <a:ext cx="2930083" cy="368506"/>
          </a:xfrm>
          <a:solidFill>
            <a:srgbClr val="4C9BDC"/>
          </a:solidFill>
        </p:spPr>
        <p:txBody>
          <a:bodyPr anchor="ctr"/>
          <a:lstStyle>
            <a:lvl1pPr marL="0" indent="0" algn="ctr">
              <a:buNone/>
              <a:defRPr>
                <a:solidFill>
                  <a:schemeClr val="bg1"/>
                </a:solidFill>
              </a:defRPr>
            </a:lvl1pPr>
            <a:lvl5pPr marL="1846263" indent="0">
              <a:buNone/>
              <a:defRPr/>
            </a:lvl5pPr>
          </a:lstStyle>
          <a:p>
            <a:pPr lvl="0"/>
            <a:endParaRPr lang="en-US" dirty="0"/>
          </a:p>
        </p:txBody>
      </p:sp>
      <p:sp>
        <p:nvSpPr>
          <p:cNvPr id="18" name="Textplatzhalter 7"/>
          <p:cNvSpPr>
            <a:spLocks noGrp="1"/>
          </p:cNvSpPr>
          <p:nvPr>
            <p:ph type="body" sz="quarter" idx="11"/>
          </p:nvPr>
        </p:nvSpPr>
        <p:spPr>
          <a:xfrm>
            <a:off x="4970175" y="1991175"/>
            <a:ext cx="2914938" cy="3387600"/>
          </a:xfrm>
        </p:spPr>
        <p:txBody>
          <a:bodyPr/>
          <a:lstStyle>
            <a:lvl1pPr>
              <a:defRPr b="0"/>
            </a:lvl1pPr>
            <a:lvl2pPr>
              <a:defRPr sz="1200"/>
            </a:lvl2pPr>
            <a:lvl3pPr>
              <a:defRPr sz="1100"/>
            </a:lvl3pPr>
            <a:lvl4pPr marL="1438275" indent="0">
              <a:buNone/>
              <a:defRPr sz="1100"/>
            </a:lvl4pPr>
            <a:lvl5pPr marL="1846263" indent="0">
              <a:buNone/>
              <a:defRPr sz="1000"/>
            </a:lvl5pPr>
          </a:lstStyle>
          <a:p>
            <a:pPr lvl="0"/>
            <a:r>
              <a:rPr lang="de-DE" dirty="0"/>
              <a:t>Textmasterformat bearbeiten</a:t>
            </a:r>
          </a:p>
          <a:p>
            <a:pPr lvl="1"/>
            <a:r>
              <a:rPr lang="de-DE" dirty="0"/>
              <a:t>Zweite Ebene</a:t>
            </a:r>
          </a:p>
          <a:p>
            <a:pPr lvl="2"/>
            <a:r>
              <a:rPr lang="de-DE" dirty="0"/>
              <a:t>Dritte Ebene</a:t>
            </a:r>
          </a:p>
        </p:txBody>
      </p:sp>
    </p:spTree>
    <p:extLst>
      <p:ext uri="{BB962C8B-B14F-4D97-AF65-F5344CB8AC3E}">
        <p14:creationId xmlns:p14="http://schemas.microsoft.com/office/powerpoint/2010/main" val="2524277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endParaRPr lang="en-US" dirty="0"/>
          </a:p>
        </p:txBody>
      </p:sp>
      <p:sp>
        <p:nvSpPr>
          <p:cNvPr id="16" name="Textplatzhalter 15"/>
          <p:cNvSpPr>
            <a:spLocks noGrp="1"/>
          </p:cNvSpPr>
          <p:nvPr>
            <p:ph type="body" sz="quarter" idx="11"/>
          </p:nvPr>
        </p:nvSpPr>
        <p:spPr>
          <a:xfrm>
            <a:off x="769934" y="1628776"/>
            <a:ext cx="1439866" cy="1085852"/>
          </a:xfrm>
          <a:solidFill>
            <a:srgbClr val="4C9BDC"/>
          </a:solidFill>
        </p:spPr>
        <p:txBody>
          <a:bodyPr anchor="ctr"/>
          <a:lstStyle>
            <a:lvl1pPr marL="0" indent="0" algn="ctr">
              <a:buNone/>
              <a:defRPr>
                <a:solidFill>
                  <a:schemeClr val="bg1"/>
                </a:solidFill>
              </a:defRPr>
            </a:lvl1pPr>
            <a:lvl5pPr marL="1846263" indent="0">
              <a:buNone/>
              <a:defRPr/>
            </a:lvl5pPr>
          </a:lstStyle>
          <a:p>
            <a:pPr lvl="0"/>
            <a:endParaRPr lang="en-US" dirty="0"/>
          </a:p>
        </p:txBody>
      </p:sp>
      <p:sp>
        <p:nvSpPr>
          <p:cNvPr id="17" name="Textplatzhalter 15"/>
          <p:cNvSpPr>
            <a:spLocks noGrp="1"/>
          </p:cNvSpPr>
          <p:nvPr>
            <p:ph type="body" sz="quarter" idx="12"/>
          </p:nvPr>
        </p:nvSpPr>
        <p:spPr>
          <a:xfrm>
            <a:off x="771521" y="3061106"/>
            <a:ext cx="1439866" cy="1085852"/>
          </a:xfrm>
          <a:solidFill>
            <a:srgbClr val="4C9BDC"/>
          </a:solidFill>
        </p:spPr>
        <p:txBody>
          <a:bodyPr anchor="ctr"/>
          <a:lstStyle>
            <a:lvl1pPr marL="0" indent="0" algn="ctr">
              <a:buNone/>
              <a:defRPr>
                <a:solidFill>
                  <a:schemeClr val="bg1"/>
                </a:solidFill>
              </a:defRPr>
            </a:lvl1pPr>
            <a:lvl5pPr marL="1846263" indent="0">
              <a:buNone/>
              <a:defRPr/>
            </a:lvl5pPr>
          </a:lstStyle>
          <a:p>
            <a:pPr lvl="0"/>
            <a:endParaRPr lang="en-US" dirty="0"/>
          </a:p>
        </p:txBody>
      </p:sp>
      <p:sp>
        <p:nvSpPr>
          <p:cNvPr id="18" name="Textplatzhalter 15"/>
          <p:cNvSpPr>
            <a:spLocks noGrp="1"/>
          </p:cNvSpPr>
          <p:nvPr>
            <p:ph type="body" sz="quarter" idx="13"/>
          </p:nvPr>
        </p:nvSpPr>
        <p:spPr>
          <a:xfrm>
            <a:off x="771521" y="4505411"/>
            <a:ext cx="1439866" cy="1085852"/>
          </a:xfrm>
          <a:solidFill>
            <a:srgbClr val="4C9BDC"/>
          </a:solidFill>
        </p:spPr>
        <p:txBody>
          <a:bodyPr anchor="ctr"/>
          <a:lstStyle>
            <a:lvl1pPr marL="0" indent="0" algn="ctr">
              <a:buNone/>
              <a:defRPr>
                <a:solidFill>
                  <a:schemeClr val="bg1"/>
                </a:solidFill>
              </a:defRPr>
            </a:lvl1pPr>
            <a:lvl5pPr marL="1846263" indent="0">
              <a:buNone/>
              <a:defRPr/>
            </a:lvl5pPr>
          </a:lstStyle>
          <a:p>
            <a:pPr lvl="0"/>
            <a:endParaRPr lang="en-US" dirty="0"/>
          </a:p>
        </p:txBody>
      </p:sp>
      <p:sp>
        <p:nvSpPr>
          <p:cNvPr id="14" name="Foliennummernplatzhalter 8"/>
          <p:cNvSpPr>
            <a:spLocks noGrp="1"/>
          </p:cNvSpPr>
          <p:nvPr>
            <p:ph type="sldNum" sz="quarter" idx="4"/>
          </p:nvPr>
        </p:nvSpPr>
        <p:spPr>
          <a:xfrm>
            <a:off x="8353425" y="6573838"/>
            <a:ext cx="533400" cy="273050"/>
          </a:xfrm>
          <a:prstGeom prst="rect">
            <a:avLst/>
          </a:prstGeom>
        </p:spPr>
        <p:txBody>
          <a:bodyPr vert="horz" lIns="91440" tIns="45720" rIns="91440" bIns="45720" rtlCol="0" anchor="ctr"/>
          <a:lstStyle>
            <a:lvl1pPr algn="ctr">
              <a:defRPr sz="900">
                <a:solidFill>
                  <a:srgbClr val="B8BABD"/>
                </a:solidFill>
              </a:defRPr>
            </a:lvl1pPr>
          </a:lstStyle>
          <a:p>
            <a:fld id="{834A30B2-91B9-4730-8833-6BA134589DCF}" type="slidenum">
              <a:rPr lang="en-US" smtClean="0"/>
              <a:pPr/>
              <a:t>‹Nr.›</a:t>
            </a:fld>
            <a:endParaRPr lang="en-US"/>
          </a:p>
        </p:txBody>
      </p:sp>
      <p:sp>
        <p:nvSpPr>
          <p:cNvPr id="10" name="Textplatzhalter 7"/>
          <p:cNvSpPr>
            <a:spLocks noGrp="1"/>
          </p:cNvSpPr>
          <p:nvPr>
            <p:ph type="body" sz="quarter" idx="39"/>
          </p:nvPr>
        </p:nvSpPr>
        <p:spPr>
          <a:xfrm>
            <a:off x="2207708" y="1628779"/>
            <a:ext cx="5683761" cy="1097561"/>
          </a:xfrm>
        </p:spPr>
        <p:txBody>
          <a:bodyPr/>
          <a:lstStyle>
            <a:lvl1pPr>
              <a:defRPr sz="1200"/>
            </a:lvl1pPr>
            <a:lvl2pPr>
              <a:defRPr sz="1200"/>
            </a:lvl2pPr>
            <a:lvl3pPr>
              <a:defRPr sz="1100"/>
            </a:lvl3pPr>
            <a:lvl4pPr>
              <a:defRPr sz="1100"/>
            </a:lvl4pPr>
            <a:lvl5pPr>
              <a:defRPr sz="1000"/>
            </a:lvl5pPr>
          </a:lstStyle>
          <a:p>
            <a:pPr lvl="0"/>
            <a:r>
              <a:rPr lang="de-DE" dirty="0"/>
              <a:t>Textmasterformat bearbeiten</a:t>
            </a:r>
          </a:p>
          <a:p>
            <a:pPr lvl="1"/>
            <a:r>
              <a:rPr lang="de-DE" dirty="0"/>
              <a:t>Zweite Ebene</a:t>
            </a:r>
          </a:p>
          <a:p>
            <a:pPr lvl="2"/>
            <a:r>
              <a:rPr lang="de-DE" dirty="0"/>
              <a:t>Dritte Ebene</a:t>
            </a:r>
          </a:p>
        </p:txBody>
      </p:sp>
      <p:sp>
        <p:nvSpPr>
          <p:cNvPr id="13" name="Textplatzhalter 7"/>
          <p:cNvSpPr>
            <a:spLocks noGrp="1"/>
          </p:cNvSpPr>
          <p:nvPr>
            <p:ph type="body" sz="quarter" idx="40"/>
          </p:nvPr>
        </p:nvSpPr>
        <p:spPr>
          <a:xfrm>
            <a:off x="2200711" y="3061110"/>
            <a:ext cx="5683761" cy="1097561"/>
          </a:xfrm>
        </p:spPr>
        <p:txBody>
          <a:bodyPr/>
          <a:lstStyle>
            <a:lvl1pPr>
              <a:defRPr sz="1200"/>
            </a:lvl1pPr>
            <a:lvl2pPr>
              <a:defRPr sz="1200"/>
            </a:lvl2pPr>
            <a:lvl3pPr>
              <a:defRPr sz="1100"/>
            </a:lvl3pPr>
            <a:lvl4pPr>
              <a:defRPr sz="1100"/>
            </a:lvl4pPr>
            <a:lvl5pPr>
              <a:defRPr sz="1000"/>
            </a:lvl5pPr>
          </a:lstStyle>
          <a:p>
            <a:pPr lvl="0"/>
            <a:r>
              <a:rPr lang="de-DE" dirty="0"/>
              <a:t>Textmasterformat bearbeiten</a:t>
            </a:r>
          </a:p>
          <a:p>
            <a:pPr lvl="1"/>
            <a:r>
              <a:rPr lang="de-DE" dirty="0"/>
              <a:t>Zweite Ebene</a:t>
            </a:r>
          </a:p>
          <a:p>
            <a:pPr lvl="2"/>
            <a:r>
              <a:rPr lang="de-DE" dirty="0"/>
              <a:t>Dritte Ebene</a:t>
            </a:r>
          </a:p>
        </p:txBody>
      </p:sp>
      <p:sp>
        <p:nvSpPr>
          <p:cNvPr id="19" name="Textplatzhalter 7"/>
          <p:cNvSpPr>
            <a:spLocks noGrp="1"/>
          </p:cNvSpPr>
          <p:nvPr>
            <p:ph type="body" sz="quarter" idx="41"/>
          </p:nvPr>
        </p:nvSpPr>
        <p:spPr>
          <a:xfrm>
            <a:off x="2193720" y="4505437"/>
            <a:ext cx="5683761" cy="1097561"/>
          </a:xfrm>
        </p:spPr>
        <p:txBody>
          <a:bodyPr/>
          <a:lstStyle>
            <a:lvl1pPr>
              <a:defRPr sz="1200" b="1"/>
            </a:lvl1pPr>
            <a:lvl2pPr>
              <a:defRPr sz="1200"/>
            </a:lvl2pPr>
            <a:lvl3pPr>
              <a:defRPr sz="1100"/>
            </a:lvl3pPr>
            <a:lvl4pPr>
              <a:defRPr sz="1100"/>
            </a:lvl4pPr>
            <a:lvl5pPr>
              <a:defRPr sz="1000"/>
            </a:lvl5pPr>
          </a:lstStyle>
          <a:p>
            <a:pPr lvl="0"/>
            <a:r>
              <a:rPr lang="de-DE" dirty="0"/>
              <a:t>Textmasterformat bearbeiten</a:t>
            </a:r>
          </a:p>
          <a:p>
            <a:pPr lvl="1"/>
            <a:r>
              <a:rPr lang="de-DE" dirty="0"/>
              <a:t>Zweite Ebene</a:t>
            </a:r>
          </a:p>
          <a:p>
            <a:pPr lvl="2"/>
            <a:r>
              <a:rPr lang="de-DE" dirty="0"/>
              <a:t>Dritte Ebene</a:t>
            </a:r>
          </a:p>
        </p:txBody>
      </p:sp>
    </p:spTree>
    <p:extLst>
      <p:ext uri="{BB962C8B-B14F-4D97-AF65-F5344CB8AC3E}">
        <p14:creationId xmlns:p14="http://schemas.microsoft.com/office/powerpoint/2010/main" val="1545811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endParaRPr lang="en-US" dirty="0"/>
          </a:p>
        </p:txBody>
      </p:sp>
      <p:sp>
        <p:nvSpPr>
          <p:cNvPr id="5" name="Textplatzhalter 6"/>
          <p:cNvSpPr>
            <a:spLocks noGrp="1"/>
          </p:cNvSpPr>
          <p:nvPr>
            <p:ph type="body" sz="quarter" idx="28"/>
          </p:nvPr>
        </p:nvSpPr>
        <p:spPr>
          <a:xfrm>
            <a:off x="773126" y="1795943"/>
            <a:ext cx="1341437" cy="1173600"/>
          </a:xfrm>
          <a:prstGeom prst="homePlate">
            <a:avLst/>
          </a:prstGeom>
          <a:solidFill>
            <a:srgbClr val="4C9BDC"/>
          </a:solidFill>
        </p:spPr>
        <p:txBody>
          <a:bodyPr anchor="ctr"/>
          <a:lstStyle>
            <a:lvl1pPr marL="0" indent="0" algn="ctr">
              <a:buNone/>
              <a:defRPr>
                <a:solidFill>
                  <a:schemeClr val="bg2"/>
                </a:solidFill>
              </a:defRPr>
            </a:lvl1pPr>
          </a:lstStyle>
          <a:p>
            <a:pPr lvl="0"/>
            <a:endParaRPr lang="en-US" dirty="0"/>
          </a:p>
        </p:txBody>
      </p:sp>
      <p:sp>
        <p:nvSpPr>
          <p:cNvPr id="7" name="Textplatzhalter 6"/>
          <p:cNvSpPr>
            <a:spLocks noGrp="1"/>
          </p:cNvSpPr>
          <p:nvPr>
            <p:ph type="body" sz="quarter" idx="29"/>
          </p:nvPr>
        </p:nvSpPr>
        <p:spPr>
          <a:xfrm>
            <a:off x="769800" y="3268822"/>
            <a:ext cx="1342800" cy="1173600"/>
          </a:xfrm>
          <a:prstGeom prst="homePlate">
            <a:avLst/>
          </a:prstGeom>
          <a:solidFill>
            <a:srgbClr val="4C9BD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200" tIns="43200" rIns="43200" bIns="43200" numCol="1" anchor="ctr" anchorCtr="0" compatLnSpc="1">
            <a:prstTxWarp prst="textNoShape">
              <a:avLst/>
            </a:prstTxWarp>
          </a:bodyPr>
          <a:lstStyle>
            <a:lvl1pPr marL="0" indent="0" algn="ctr">
              <a:buNone/>
              <a:defRPr lang="en-US" dirty="0">
                <a:solidFill>
                  <a:schemeClr val="bg2"/>
                </a:solidFill>
              </a:defRPr>
            </a:lvl1pPr>
          </a:lstStyle>
          <a:p>
            <a:pPr marL="0" lvl="0" indent="0" algn="ctr"/>
            <a:endParaRPr lang="en-US" dirty="0"/>
          </a:p>
        </p:txBody>
      </p:sp>
      <p:sp>
        <p:nvSpPr>
          <p:cNvPr id="9" name="Textplatzhalter 8"/>
          <p:cNvSpPr>
            <a:spLocks noGrp="1"/>
          </p:cNvSpPr>
          <p:nvPr>
            <p:ph type="body" sz="quarter" idx="30"/>
          </p:nvPr>
        </p:nvSpPr>
        <p:spPr>
          <a:xfrm>
            <a:off x="769800" y="4733313"/>
            <a:ext cx="1342800" cy="1173600"/>
          </a:xfrm>
          <a:prstGeom prst="homePlate">
            <a:avLst/>
          </a:prstGeom>
          <a:solidFill>
            <a:srgbClr val="4C9BD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200" tIns="43200" rIns="43200" bIns="43200" numCol="1" anchor="ctr" anchorCtr="0" compatLnSpc="1">
            <a:prstTxWarp prst="textNoShape">
              <a:avLst/>
            </a:prstTxWarp>
          </a:bodyPr>
          <a:lstStyle>
            <a:lvl1pPr marL="0" indent="0" algn="ctr">
              <a:buNone/>
              <a:defRPr lang="en-US" dirty="0">
                <a:solidFill>
                  <a:schemeClr val="bg2"/>
                </a:solidFill>
              </a:defRPr>
            </a:lvl1pPr>
          </a:lstStyle>
          <a:p>
            <a:pPr marL="0" lvl="0" indent="0" algn="ctr"/>
            <a:endParaRPr lang="en-US" dirty="0"/>
          </a:p>
        </p:txBody>
      </p:sp>
      <p:sp>
        <p:nvSpPr>
          <p:cNvPr id="17" name="Textplatzhalter 16"/>
          <p:cNvSpPr>
            <a:spLocks noGrp="1"/>
          </p:cNvSpPr>
          <p:nvPr>
            <p:ph type="body" sz="quarter" idx="34" hasCustomPrompt="1"/>
          </p:nvPr>
        </p:nvSpPr>
        <p:spPr>
          <a:xfrm>
            <a:off x="7503075" y="1453305"/>
            <a:ext cx="856800" cy="336550"/>
          </a:xfrm>
        </p:spPr>
        <p:txBody>
          <a:bodyPr anchor="ctr"/>
          <a:lstStyle>
            <a:lvl1pPr marL="0" indent="0" algn="ctr">
              <a:buNone/>
              <a:defRPr/>
            </a:lvl1pPr>
          </a:lstStyle>
          <a:p>
            <a:pPr lvl="0"/>
            <a:r>
              <a:rPr lang="de-AT" dirty="0"/>
              <a:t>Status</a:t>
            </a:r>
            <a:endParaRPr lang="en-US" dirty="0"/>
          </a:p>
        </p:txBody>
      </p:sp>
      <p:sp>
        <p:nvSpPr>
          <p:cNvPr id="19" name="Textplatzhalter 18"/>
          <p:cNvSpPr>
            <a:spLocks noGrp="1"/>
          </p:cNvSpPr>
          <p:nvPr>
            <p:ph type="body" sz="quarter" idx="35" hasCustomPrompt="1"/>
          </p:nvPr>
        </p:nvSpPr>
        <p:spPr>
          <a:xfrm>
            <a:off x="7504961" y="1787525"/>
            <a:ext cx="868916" cy="1177730"/>
          </a:xfrm>
        </p:spPr>
        <p:txBody>
          <a:bodyPr/>
          <a:lstStyle>
            <a:lvl1pPr marL="0" indent="0">
              <a:buNone/>
              <a:defRPr baseline="0"/>
            </a:lvl1pPr>
          </a:lstStyle>
          <a:p>
            <a:pPr lvl="0"/>
            <a:r>
              <a:rPr lang="de-AT" dirty="0"/>
              <a:t> </a:t>
            </a:r>
            <a:endParaRPr lang="en-US" dirty="0"/>
          </a:p>
        </p:txBody>
      </p:sp>
      <p:sp>
        <p:nvSpPr>
          <p:cNvPr id="21" name="Textplatzhalter 20"/>
          <p:cNvSpPr>
            <a:spLocks noGrp="1"/>
          </p:cNvSpPr>
          <p:nvPr>
            <p:ph type="body" sz="quarter" idx="36" hasCustomPrompt="1"/>
          </p:nvPr>
        </p:nvSpPr>
        <p:spPr>
          <a:xfrm>
            <a:off x="7506675" y="3254782"/>
            <a:ext cx="867600" cy="1180779"/>
          </a:xfrm>
        </p:spPr>
        <p:txBody>
          <a:bodyPr/>
          <a:lstStyle>
            <a:lvl1pPr marL="0" indent="0">
              <a:buNone/>
              <a:defRPr/>
            </a:lvl1pPr>
          </a:lstStyle>
          <a:p>
            <a:pPr lvl="0"/>
            <a:r>
              <a:rPr lang="de-AT" dirty="0"/>
              <a:t> </a:t>
            </a:r>
            <a:endParaRPr lang="en-US" dirty="0"/>
          </a:p>
        </p:txBody>
      </p:sp>
      <p:sp>
        <p:nvSpPr>
          <p:cNvPr id="23" name="Textplatzhalter 22"/>
          <p:cNvSpPr>
            <a:spLocks noGrp="1"/>
          </p:cNvSpPr>
          <p:nvPr>
            <p:ph type="body" sz="quarter" idx="37" hasCustomPrompt="1"/>
          </p:nvPr>
        </p:nvSpPr>
        <p:spPr>
          <a:xfrm>
            <a:off x="7506675" y="4728960"/>
            <a:ext cx="867600" cy="1177200"/>
          </a:xfrm>
        </p:spPr>
        <p:txBody>
          <a:bodyPr/>
          <a:lstStyle>
            <a:lvl1pPr marL="0" indent="0">
              <a:buNone/>
              <a:defRPr/>
            </a:lvl1pPr>
          </a:lstStyle>
          <a:p>
            <a:pPr lvl="0"/>
            <a:r>
              <a:rPr lang="de-AT" dirty="0"/>
              <a:t> </a:t>
            </a:r>
            <a:endParaRPr lang="en-US" dirty="0"/>
          </a:p>
        </p:txBody>
      </p:sp>
      <p:sp>
        <p:nvSpPr>
          <p:cNvPr id="20" name="Foliennummernplatzhalter 8"/>
          <p:cNvSpPr>
            <a:spLocks noGrp="1"/>
          </p:cNvSpPr>
          <p:nvPr>
            <p:ph type="sldNum" sz="quarter" idx="4"/>
          </p:nvPr>
        </p:nvSpPr>
        <p:spPr>
          <a:xfrm>
            <a:off x="8353425" y="6573838"/>
            <a:ext cx="533400" cy="273050"/>
          </a:xfrm>
          <a:prstGeom prst="rect">
            <a:avLst/>
          </a:prstGeom>
        </p:spPr>
        <p:txBody>
          <a:bodyPr vert="horz" lIns="91440" tIns="45720" rIns="91440" bIns="45720" rtlCol="0" anchor="ctr"/>
          <a:lstStyle>
            <a:lvl1pPr algn="ctr">
              <a:defRPr sz="900">
                <a:solidFill>
                  <a:srgbClr val="B8BABD"/>
                </a:solidFill>
              </a:defRPr>
            </a:lvl1pPr>
          </a:lstStyle>
          <a:p>
            <a:fld id="{834A30B2-91B9-4730-8833-6BA134589DCF}" type="slidenum">
              <a:rPr lang="en-US" smtClean="0"/>
              <a:pPr/>
              <a:t>‹Nr.›</a:t>
            </a:fld>
            <a:endParaRPr lang="en-US"/>
          </a:p>
        </p:txBody>
      </p:sp>
      <p:sp>
        <p:nvSpPr>
          <p:cNvPr id="22" name="Textplatzhalter 7"/>
          <p:cNvSpPr>
            <a:spLocks noGrp="1"/>
          </p:cNvSpPr>
          <p:nvPr>
            <p:ph type="body" sz="quarter" idx="11"/>
          </p:nvPr>
        </p:nvSpPr>
        <p:spPr>
          <a:xfrm>
            <a:off x="2214007" y="1795943"/>
            <a:ext cx="5301843" cy="1174460"/>
          </a:xfrm>
        </p:spPr>
        <p:txBody>
          <a:bodyPr/>
          <a:lstStyle>
            <a:lvl1pPr>
              <a:defRPr sz="1200"/>
            </a:lvl1pPr>
            <a:lvl2pPr>
              <a:defRPr sz="1200"/>
            </a:lvl2pPr>
            <a:lvl3pPr>
              <a:defRPr sz="1100"/>
            </a:lvl3pPr>
            <a:lvl4pPr>
              <a:defRPr sz="1100"/>
            </a:lvl4pPr>
            <a:lvl5pPr>
              <a:defRPr sz="1000"/>
            </a:lvl5pPr>
          </a:lstStyle>
          <a:p>
            <a:pPr lvl="0"/>
            <a:r>
              <a:rPr lang="de-DE" dirty="0"/>
              <a:t>Textmasterformat bearbeiten</a:t>
            </a:r>
          </a:p>
          <a:p>
            <a:pPr lvl="1"/>
            <a:r>
              <a:rPr lang="de-DE" dirty="0"/>
              <a:t>Zweite Ebene</a:t>
            </a:r>
          </a:p>
          <a:p>
            <a:pPr lvl="2"/>
            <a:r>
              <a:rPr lang="de-DE" dirty="0"/>
              <a:t>Dritte Ebene</a:t>
            </a:r>
          </a:p>
        </p:txBody>
      </p:sp>
      <p:sp>
        <p:nvSpPr>
          <p:cNvPr id="25" name="Textplatzhalter 7"/>
          <p:cNvSpPr>
            <a:spLocks noGrp="1"/>
          </p:cNvSpPr>
          <p:nvPr>
            <p:ph type="body" sz="quarter" idx="39"/>
          </p:nvPr>
        </p:nvSpPr>
        <p:spPr>
          <a:xfrm>
            <a:off x="2207016" y="3268822"/>
            <a:ext cx="5301843" cy="1174460"/>
          </a:xfrm>
        </p:spPr>
        <p:txBody>
          <a:bodyPr/>
          <a:lstStyle>
            <a:lvl1pPr>
              <a:defRPr sz="1200"/>
            </a:lvl1pPr>
            <a:lvl2pPr>
              <a:defRPr sz="1200"/>
            </a:lvl2pPr>
            <a:lvl3pPr>
              <a:defRPr sz="1100"/>
            </a:lvl3pPr>
            <a:lvl4pPr>
              <a:defRPr sz="1100"/>
            </a:lvl4pPr>
            <a:lvl5pPr>
              <a:defRPr sz="1000"/>
            </a:lvl5pPr>
          </a:lstStyle>
          <a:p>
            <a:pPr lvl="0"/>
            <a:r>
              <a:rPr lang="de-DE" dirty="0"/>
              <a:t>Textmasterformat bearbeiten</a:t>
            </a:r>
          </a:p>
          <a:p>
            <a:pPr lvl="1"/>
            <a:r>
              <a:rPr lang="de-DE" dirty="0"/>
              <a:t>Zweite Ebene</a:t>
            </a:r>
          </a:p>
          <a:p>
            <a:pPr lvl="2"/>
            <a:r>
              <a:rPr lang="de-DE" dirty="0"/>
              <a:t>Dritte Ebene</a:t>
            </a:r>
          </a:p>
        </p:txBody>
      </p:sp>
      <p:sp>
        <p:nvSpPr>
          <p:cNvPr id="26" name="Textplatzhalter 7"/>
          <p:cNvSpPr>
            <a:spLocks noGrp="1"/>
          </p:cNvSpPr>
          <p:nvPr>
            <p:ph type="body" sz="quarter" idx="40"/>
          </p:nvPr>
        </p:nvSpPr>
        <p:spPr>
          <a:xfrm>
            <a:off x="2208406" y="4733313"/>
            <a:ext cx="5301843" cy="1174460"/>
          </a:xfrm>
        </p:spPr>
        <p:txBody>
          <a:bodyPr/>
          <a:lstStyle>
            <a:lvl1pPr>
              <a:defRPr sz="1200"/>
            </a:lvl1pPr>
            <a:lvl2pPr>
              <a:defRPr sz="1200"/>
            </a:lvl2pPr>
            <a:lvl3pPr>
              <a:defRPr sz="1100"/>
            </a:lvl3pPr>
            <a:lvl4pPr>
              <a:defRPr sz="1100"/>
            </a:lvl4pPr>
            <a:lvl5pPr>
              <a:defRPr sz="1000"/>
            </a:lvl5pPr>
          </a:lstStyle>
          <a:p>
            <a:pPr lvl="0"/>
            <a:r>
              <a:rPr lang="de-DE" dirty="0"/>
              <a:t>Textmasterformat bearbeiten</a:t>
            </a:r>
          </a:p>
          <a:p>
            <a:pPr lvl="1"/>
            <a:r>
              <a:rPr lang="de-DE" dirty="0"/>
              <a:t>Zweite Ebene</a:t>
            </a:r>
          </a:p>
          <a:p>
            <a:pPr lvl="2"/>
            <a:r>
              <a:rPr lang="de-DE" dirty="0"/>
              <a:t>Dritte Ebene</a:t>
            </a:r>
          </a:p>
        </p:txBody>
      </p:sp>
      <p:sp>
        <p:nvSpPr>
          <p:cNvPr id="4" name="Textplatzhalter 3"/>
          <p:cNvSpPr>
            <a:spLocks noGrp="1"/>
          </p:cNvSpPr>
          <p:nvPr>
            <p:ph type="body" sz="quarter" idx="41"/>
          </p:nvPr>
        </p:nvSpPr>
        <p:spPr>
          <a:xfrm>
            <a:off x="2933700" y="1171600"/>
            <a:ext cx="3429000" cy="428625"/>
          </a:xfrm>
        </p:spPr>
        <p:txBody>
          <a:bodyPr anchor="ctr" anchorCtr="0"/>
          <a:lstStyle>
            <a:lvl1pPr marL="0" indent="0" algn="ctr">
              <a:buNone/>
              <a:defRPr/>
            </a:lvl1pPr>
          </a:lstStyle>
          <a:p>
            <a:pPr lvl="0"/>
            <a:r>
              <a:rPr lang="de-DE" dirty="0"/>
              <a:t>Textmasterformat bearbeiten</a:t>
            </a:r>
            <a:endParaRPr lang="de-AT" dirty="0"/>
          </a:p>
        </p:txBody>
      </p:sp>
    </p:spTree>
    <p:extLst>
      <p:ext uri="{BB962C8B-B14F-4D97-AF65-F5344CB8AC3E}">
        <p14:creationId xmlns:p14="http://schemas.microsoft.com/office/powerpoint/2010/main" val="3680256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661988" y="441326"/>
            <a:ext cx="7223125" cy="587375"/>
          </a:xfrm>
        </p:spPr>
        <p:txBody>
          <a:bodyPr/>
          <a:lstStyle/>
          <a:p>
            <a:r>
              <a:rPr lang="de-DE" dirty="0"/>
              <a:t>Titelmasterformat durch Klicken bearbeiten</a:t>
            </a:r>
            <a:endParaRPr lang="en-US" dirty="0"/>
          </a:p>
        </p:txBody>
      </p:sp>
      <p:sp>
        <p:nvSpPr>
          <p:cNvPr id="27" name="Textplatzhalter 26"/>
          <p:cNvSpPr>
            <a:spLocks noGrp="1"/>
          </p:cNvSpPr>
          <p:nvPr>
            <p:ph type="body" sz="quarter" idx="11"/>
          </p:nvPr>
        </p:nvSpPr>
        <p:spPr>
          <a:xfrm>
            <a:off x="2340441" y="2187575"/>
            <a:ext cx="2700000" cy="1079500"/>
          </a:xfrm>
        </p:spPr>
        <p:txBody>
          <a:bodyPr/>
          <a:lstStyle>
            <a:lvl1pPr>
              <a:defRPr sz="1200" b="0" baseline="0"/>
            </a:lvl1pPr>
            <a:lvl2pPr marL="355600" indent="0">
              <a:buNone/>
              <a:defRPr/>
            </a:lvl2pPr>
            <a:lvl3pPr marL="720725" indent="0">
              <a:buNone/>
              <a:defRPr/>
            </a:lvl3pPr>
            <a:lvl4pPr marL="1438275" indent="0">
              <a:buNone/>
              <a:defRPr/>
            </a:lvl4pPr>
            <a:lvl5pPr marL="1846263" indent="0">
              <a:buNone/>
              <a:defRPr/>
            </a:lvl5pPr>
          </a:lstStyle>
          <a:p>
            <a:pPr lvl="0"/>
            <a:endParaRPr lang="de-DE" dirty="0"/>
          </a:p>
        </p:txBody>
      </p:sp>
      <p:sp>
        <p:nvSpPr>
          <p:cNvPr id="28" name="Textplatzhalter 26"/>
          <p:cNvSpPr>
            <a:spLocks noGrp="1"/>
          </p:cNvSpPr>
          <p:nvPr>
            <p:ph type="body" sz="quarter" idx="12" hasCustomPrompt="1"/>
          </p:nvPr>
        </p:nvSpPr>
        <p:spPr>
          <a:xfrm>
            <a:off x="2340441" y="3530291"/>
            <a:ext cx="2700000" cy="1087592"/>
          </a:xfrm>
        </p:spPr>
        <p:txBody>
          <a:bodyPr/>
          <a:lstStyle>
            <a:lvl1pPr>
              <a:defRPr sz="1200" b="0" baseline="0"/>
            </a:lvl1pPr>
            <a:lvl2pPr marL="355600" indent="0">
              <a:buNone/>
              <a:defRPr/>
            </a:lvl2pPr>
            <a:lvl3pPr marL="720725" indent="0">
              <a:buNone/>
              <a:defRPr/>
            </a:lvl3pPr>
            <a:lvl4pPr marL="1438275" indent="0">
              <a:buNone/>
              <a:defRPr/>
            </a:lvl4pPr>
            <a:lvl5pPr marL="1846263" indent="0">
              <a:buNone/>
              <a:defRPr/>
            </a:lvl5pPr>
          </a:lstStyle>
          <a:p>
            <a:pPr lvl="0"/>
            <a:r>
              <a:rPr lang="de-DE" dirty="0"/>
              <a:t>Text durch Klicken bearbeiten</a:t>
            </a:r>
          </a:p>
        </p:txBody>
      </p:sp>
      <p:sp>
        <p:nvSpPr>
          <p:cNvPr id="29" name="Textplatzhalter 26"/>
          <p:cNvSpPr>
            <a:spLocks noGrp="1"/>
          </p:cNvSpPr>
          <p:nvPr>
            <p:ph type="body" sz="quarter" idx="13" hasCustomPrompt="1"/>
          </p:nvPr>
        </p:nvSpPr>
        <p:spPr>
          <a:xfrm>
            <a:off x="2340441" y="4863791"/>
            <a:ext cx="2700000" cy="1087592"/>
          </a:xfrm>
        </p:spPr>
        <p:txBody>
          <a:bodyPr/>
          <a:lstStyle>
            <a:lvl1pPr>
              <a:defRPr sz="1200" b="0" baseline="0"/>
            </a:lvl1pPr>
            <a:lvl2pPr marL="355600" indent="0">
              <a:buNone/>
              <a:defRPr/>
            </a:lvl2pPr>
            <a:lvl3pPr marL="720725" indent="0">
              <a:buNone/>
              <a:defRPr/>
            </a:lvl3pPr>
            <a:lvl4pPr marL="1438275" indent="0">
              <a:buNone/>
              <a:defRPr/>
            </a:lvl4pPr>
            <a:lvl5pPr marL="1846263" indent="0">
              <a:buNone/>
              <a:defRPr/>
            </a:lvl5pPr>
          </a:lstStyle>
          <a:p>
            <a:pPr lvl="0"/>
            <a:r>
              <a:rPr lang="de-DE" dirty="0"/>
              <a:t>Text durch Klicken bearbeiten</a:t>
            </a:r>
          </a:p>
        </p:txBody>
      </p:sp>
      <p:sp>
        <p:nvSpPr>
          <p:cNvPr id="30" name="Textplatzhalter 26"/>
          <p:cNvSpPr>
            <a:spLocks noGrp="1"/>
          </p:cNvSpPr>
          <p:nvPr>
            <p:ph type="body" sz="quarter" idx="14" hasCustomPrompt="1"/>
          </p:nvPr>
        </p:nvSpPr>
        <p:spPr>
          <a:xfrm>
            <a:off x="5179124" y="2187575"/>
            <a:ext cx="2710800" cy="1087592"/>
          </a:xfrm>
        </p:spPr>
        <p:txBody>
          <a:bodyPr/>
          <a:lstStyle>
            <a:lvl1pPr>
              <a:defRPr sz="1200" b="0" baseline="0"/>
            </a:lvl1pPr>
            <a:lvl2pPr marL="355600" indent="0">
              <a:buNone/>
              <a:defRPr/>
            </a:lvl2pPr>
            <a:lvl3pPr marL="720725" indent="0">
              <a:buNone/>
              <a:defRPr/>
            </a:lvl3pPr>
            <a:lvl4pPr marL="1438275" indent="0">
              <a:buNone/>
              <a:defRPr/>
            </a:lvl4pPr>
            <a:lvl5pPr marL="1846263" indent="0">
              <a:buNone/>
              <a:defRPr/>
            </a:lvl5pPr>
          </a:lstStyle>
          <a:p>
            <a:pPr lvl="0"/>
            <a:r>
              <a:rPr lang="de-DE" dirty="0"/>
              <a:t>Text durch Klicken bearbeiten</a:t>
            </a:r>
          </a:p>
        </p:txBody>
      </p:sp>
      <p:sp>
        <p:nvSpPr>
          <p:cNvPr id="31" name="Textplatzhalter 26"/>
          <p:cNvSpPr>
            <a:spLocks noGrp="1"/>
          </p:cNvSpPr>
          <p:nvPr>
            <p:ph type="body" sz="quarter" idx="15" hasCustomPrompt="1"/>
          </p:nvPr>
        </p:nvSpPr>
        <p:spPr>
          <a:xfrm>
            <a:off x="5179124" y="3526132"/>
            <a:ext cx="2710800" cy="1087592"/>
          </a:xfrm>
        </p:spPr>
        <p:txBody>
          <a:bodyPr/>
          <a:lstStyle>
            <a:lvl1pPr>
              <a:defRPr sz="1200" b="0" baseline="0"/>
            </a:lvl1pPr>
            <a:lvl2pPr marL="355600" indent="0">
              <a:buNone/>
              <a:defRPr/>
            </a:lvl2pPr>
            <a:lvl3pPr marL="720725" indent="0">
              <a:buNone/>
              <a:defRPr/>
            </a:lvl3pPr>
            <a:lvl4pPr marL="1438275" indent="0">
              <a:buNone/>
              <a:defRPr/>
            </a:lvl4pPr>
            <a:lvl5pPr marL="1846263" indent="0">
              <a:buNone/>
              <a:defRPr/>
            </a:lvl5pPr>
          </a:lstStyle>
          <a:p>
            <a:pPr lvl="0"/>
            <a:r>
              <a:rPr lang="de-DE" dirty="0"/>
              <a:t>Text durch Klicken bearbeiten</a:t>
            </a:r>
          </a:p>
        </p:txBody>
      </p:sp>
      <p:sp>
        <p:nvSpPr>
          <p:cNvPr id="32" name="Textplatzhalter 26"/>
          <p:cNvSpPr>
            <a:spLocks noGrp="1"/>
          </p:cNvSpPr>
          <p:nvPr>
            <p:ph type="body" sz="quarter" idx="16" hasCustomPrompt="1"/>
          </p:nvPr>
        </p:nvSpPr>
        <p:spPr>
          <a:xfrm>
            <a:off x="5179124" y="4861824"/>
            <a:ext cx="2710800" cy="1087592"/>
          </a:xfrm>
        </p:spPr>
        <p:txBody>
          <a:bodyPr/>
          <a:lstStyle>
            <a:lvl1pPr>
              <a:defRPr sz="1200" b="0" baseline="0"/>
            </a:lvl1pPr>
            <a:lvl2pPr marL="355600" indent="0">
              <a:buNone/>
              <a:defRPr/>
            </a:lvl2pPr>
            <a:lvl3pPr marL="720725" indent="0">
              <a:buNone/>
              <a:defRPr/>
            </a:lvl3pPr>
            <a:lvl4pPr marL="1438275" indent="0">
              <a:buNone/>
              <a:defRPr/>
            </a:lvl4pPr>
            <a:lvl5pPr marL="1846263" indent="0">
              <a:buNone/>
              <a:defRPr/>
            </a:lvl5pPr>
          </a:lstStyle>
          <a:p>
            <a:pPr lvl="0"/>
            <a:r>
              <a:rPr lang="de-DE" dirty="0"/>
              <a:t>Text durch Klicken bearbeiten</a:t>
            </a:r>
          </a:p>
        </p:txBody>
      </p:sp>
      <p:sp>
        <p:nvSpPr>
          <p:cNvPr id="18" name="Textplatzhalter 15"/>
          <p:cNvSpPr>
            <a:spLocks noGrp="1"/>
          </p:cNvSpPr>
          <p:nvPr>
            <p:ph type="body" sz="quarter" idx="17"/>
          </p:nvPr>
        </p:nvSpPr>
        <p:spPr>
          <a:xfrm>
            <a:off x="775501" y="2193078"/>
            <a:ext cx="1439866" cy="1075241"/>
          </a:xfrm>
          <a:solidFill>
            <a:srgbClr val="4C9BDC"/>
          </a:solidFill>
        </p:spPr>
        <p:txBody>
          <a:bodyPr anchor="ctr"/>
          <a:lstStyle>
            <a:lvl1pPr marL="0" indent="0" algn="ctr">
              <a:buNone/>
              <a:defRPr>
                <a:solidFill>
                  <a:schemeClr val="bg1"/>
                </a:solidFill>
              </a:defRPr>
            </a:lvl1pPr>
            <a:lvl5pPr marL="1846263" indent="0">
              <a:buNone/>
              <a:defRPr/>
            </a:lvl5pPr>
          </a:lstStyle>
          <a:p>
            <a:pPr lvl="0"/>
            <a:endParaRPr lang="en-US" dirty="0"/>
          </a:p>
        </p:txBody>
      </p:sp>
      <p:sp>
        <p:nvSpPr>
          <p:cNvPr id="19" name="Textplatzhalter 15"/>
          <p:cNvSpPr>
            <a:spLocks noGrp="1"/>
          </p:cNvSpPr>
          <p:nvPr>
            <p:ph type="body" sz="quarter" idx="18"/>
          </p:nvPr>
        </p:nvSpPr>
        <p:spPr>
          <a:xfrm>
            <a:off x="780529" y="3530328"/>
            <a:ext cx="1439866" cy="1093595"/>
          </a:xfrm>
          <a:solidFill>
            <a:srgbClr val="4C9BDC"/>
          </a:solidFill>
        </p:spPr>
        <p:txBody>
          <a:bodyPr anchor="ctr"/>
          <a:lstStyle>
            <a:lvl1pPr marL="0" indent="0" algn="ctr">
              <a:buNone/>
              <a:defRPr>
                <a:solidFill>
                  <a:schemeClr val="bg1"/>
                </a:solidFill>
              </a:defRPr>
            </a:lvl1pPr>
            <a:lvl5pPr marL="1846263" indent="0">
              <a:buNone/>
              <a:defRPr/>
            </a:lvl5pPr>
          </a:lstStyle>
          <a:p>
            <a:pPr lvl="0"/>
            <a:endParaRPr lang="en-US" dirty="0"/>
          </a:p>
        </p:txBody>
      </p:sp>
      <p:sp>
        <p:nvSpPr>
          <p:cNvPr id="20" name="Textplatzhalter 15"/>
          <p:cNvSpPr>
            <a:spLocks noGrp="1"/>
          </p:cNvSpPr>
          <p:nvPr>
            <p:ph type="body" sz="quarter" idx="19"/>
          </p:nvPr>
        </p:nvSpPr>
        <p:spPr>
          <a:xfrm>
            <a:off x="780529" y="4863637"/>
            <a:ext cx="1439866" cy="1093595"/>
          </a:xfrm>
          <a:solidFill>
            <a:srgbClr val="4C9BDC"/>
          </a:solidFill>
        </p:spPr>
        <p:txBody>
          <a:bodyPr anchor="ctr"/>
          <a:lstStyle>
            <a:lvl1pPr marL="0" marR="0" indent="0" algn="ctr" defTabSz="914400" rtl="0" eaLnBrk="0" fontAlgn="base" latinLnBrk="0" hangingPunct="0">
              <a:lnSpc>
                <a:spcPct val="100000"/>
              </a:lnSpc>
              <a:spcBef>
                <a:spcPct val="60000"/>
              </a:spcBef>
              <a:spcAft>
                <a:spcPct val="0"/>
              </a:spcAft>
              <a:buClr>
                <a:srgbClr val="0D3F96"/>
              </a:buClr>
              <a:buSzTx/>
              <a:buFont typeface="Webdings" pitchFamily="18" charset="2"/>
              <a:buNone/>
              <a:tabLst/>
              <a:defRPr>
                <a:solidFill>
                  <a:schemeClr val="bg1"/>
                </a:solidFill>
              </a:defRPr>
            </a:lvl1pPr>
            <a:lvl5pPr marL="1846263" indent="0">
              <a:buNone/>
              <a:defRPr/>
            </a:lvl5pPr>
          </a:lstStyle>
          <a:p>
            <a:pPr marL="0" indent="0" algn="ctr">
              <a:buFont typeface="Webdings" pitchFamily="18" charset="2"/>
              <a:buNone/>
            </a:pPr>
            <a:endParaRPr lang="de-AT" dirty="0">
              <a:solidFill>
                <a:schemeClr val="bg1"/>
              </a:solidFill>
              <a:latin typeface="Arial" charset="0"/>
              <a:ea typeface="ＭＳ Ｐゴシック" pitchFamily="34" charset="-128"/>
            </a:endParaRPr>
          </a:p>
        </p:txBody>
      </p:sp>
      <p:sp>
        <p:nvSpPr>
          <p:cNvPr id="26" name="Textplatzhalter 15"/>
          <p:cNvSpPr>
            <a:spLocks noGrp="1"/>
          </p:cNvSpPr>
          <p:nvPr>
            <p:ph type="body" sz="quarter" idx="20"/>
          </p:nvPr>
        </p:nvSpPr>
        <p:spPr>
          <a:xfrm>
            <a:off x="2340441" y="1631379"/>
            <a:ext cx="2700000" cy="368506"/>
          </a:xfrm>
          <a:solidFill>
            <a:srgbClr val="4C9BDC"/>
          </a:solidFill>
        </p:spPr>
        <p:txBody>
          <a:bodyPr anchor="ctr"/>
          <a:lstStyle>
            <a:lvl1pPr marL="0" indent="0" algn="ctr">
              <a:buNone/>
              <a:defRPr>
                <a:solidFill>
                  <a:schemeClr val="bg1"/>
                </a:solidFill>
              </a:defRPr>
            </a:lvl1pPr>
            <a:lvl5pPr marL="1846263" indent="0">
              <a:buNone/>
              <a:defRPr/>
            </a:lvl5pPr>
          </a:lstStyle>
          <a:p>
            <a:pPr lvl="0"/>
            <a:endParaRPr lang="en-US" dirty="0"/>
          </a:p>
        </p:txBody>
      </p:sp>
      <p:sp>
        <p:nvSpPr>
          <p:cNvPr id="33" name="Textplatzhalter 15"/>
          <p:cNvSpPr>
            <a:spLocks noGrp="1"/>
          </p:cNvSpPr>
          <p:nvPr>
            <p:ph type="body" sz="quarter" idx="21"/>
          </p:nvPr>
        </p:nvSpPr>
        <p:spPr>
          <a:xfrm>
            <a:off x="5179124" y="1628016"/>
            <a:ext cx="2710800" cy="368506"/>
          </a:xfrm>
          <a:solidFill>
            <a:srgbClr val="4C9BDC"/>
          </a:solidFill>
        </p:spPr>
        <p:txBody>
          <a:bodyPr anchor="ctr"/>
          <a:lstStyle>
            <a:lvl1pPr marL="0" indent="0" algn="ctr">
              <a:buNone/>
              <a:defRPr>
                <a:solidFill>
                  <a:schemeClr val="bg1"/>
                </a:solidFill>
              </a:defRPr>
            </a:lvl1pPr>
            <a:lvl5pPr marL="1846263" indent="0">
              <a:buNone/>
              <a:defRPr/>
            </a:lvl5pPr>
          </a:lstStyle>
          <a:p>
            <a:pPr lvl="0"/>
            <a:endParaRPr lang="en-US" dirty="0"/>
          </a:p>
        </p:txBody>
      </p:sp>
      <p:sp>
        <p:nvSpPr>
          <p:cNvPr id="22" name="Foliennummernplatzhalter 8"/>
          <p:cNvSpPr>
            <a:spLocks noGrp="1"/>
          </p:cNvSpPr>
          <p:nvPr>
            <p:ph type="sldNum" sz="quarter" idx="4"/>
          </p:nvPr>
        </p:nvSpPr>
        <p:spPr>
          <a:xfrm>
            <a:off x="8353425" y="6573838"/>
            <a:ext cx="533400" cy="273050"/>
          </a:xfrm>
          <a:prstGeom prst="rect">
            <a:avLst/>
          </a:prstGeom>
        </p:spPr>
        <p:txBody>
          <a:bodyPr vert="horz" lIns="91440" tIns="45720" rIns="91440" bIns="45720" rtlCol="0" anchor="ctr"/>
          <a:lstStyle>
            <a:lvl1pPr algn="ctr">
              <a:defRPr sz="900">
                <a:solidFill>
                  <a:srgbClr val="B8BABD"/>
                </a:solidFill>
              </a:defRPr>
            </a:lvl1pPr>
          </a:lstStyle>
          <a:p>
            <a:fld id="{834A30B2-91B9-4730-8833-6BA134589DCF}" type="slidenum">
              <a:rPr lang="en-US" smtClean="0"/>
              <a:pPr/>
              <a:t>‹Nr.›</a:t>
            </a:fld>
            <a:endParaRPr lang="en-US"/>
          </a:p>
        </p:txBody>
      </p:sp>
    </p:spTree>
    <p:extLst>
      <p:ext uri="{BB962C8B-B14F-4D97-AF65-F5344CB8AC3E}">
        <p14:creationId xmlns:p14="http://schemas.microsoft.com/office/powerpoint/2010/main" val="4148386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6" name="Rectangle 8"/>
          <p:cNvSpPr>
            <a:spLocks noGrp="1" noChangeArrowheads="1"/>
          </p:cNvSpPr>
          <p:nvPr>
            <p:ph type="body" idx="1"/>
          </p:nvPr>
        </p:nvSpPr>
        <p:spPr bwMode="auto">
          <a:xfrm>
            <a:off x="646113" y="1379538"/>
            <a:ext cx="8080375" cy="485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200" tIns="43200" rIns="43200" bIns="43200" numCol="1" anchor="t" anchorCtr="0" compatLnSpc="1">
            <a:prstTxWarp prst="textNoShape">
              <a:avLst/>
            </a:prstTxWarp>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177" name="Rectangle 9"/>
          <p:cNvSpPr>
            <a:spLocks noGrp="1" noChangeArrowheads="1"/>
          </p:cNvSpPr>
          <p:nvPr>
            <p:ph type="title"/>
          </p:nvPr>
        </p:nvSpPr>
        <p:spPr bwMode="auto">
          <a:xfrm>
            <a:off x="661988" y="441326"/>
            <a:ext cx="7223125"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t" anchorCtr="0" compatLnSpc="1">
            <a:prstTxWarp prst="textNoShape">
              <a:avLst/>
            </a:prstTxWarp>
          </a:bodyPr>
          <a:lstStyle/>
          <a:p>
            <a:pPr lvl="0"/>
            <a:r>
              <a:rPr lang="de-DE" dirty="0"/>
              <a:t>Titelmasterformat durch Klicken bearbeiten</a:t>
            </a:r>
          </a:p>
        </p:txBody>
      </p:sp>
      <p:pic>
        <p:nvPicPr>
          <p:cNvPr id="5" name="Picture 5" descr="Wing_ACG Allgemein"/>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6575451"/>
            <a:ext cx="75819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7"/>
          <p:cNvSpPr txBox="1">
            <a:spLocks noChangeArrowheads="1"/>
          </p:cNvSpPr>
          <p:nvPr/>
        </p:nvSpPr>
        <p:spPr bwMode="auto">
          <a:xfrm>
            <a:off x="681038" y="6577013"/>
            <a:ext cx="3467616" cy="261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0" hangingPunct="0">
              <a:defRPr/>
            </a:pPr>
            <a:r>
              <a:rPr lang="de-DE" sz="1100" b="1" dirty="0">
                <a:solidFill>
                  <a:srgbClr val="FDFDFD"/>
                </a:solidFill>
                <a:latin typeface="Arial Narrow" pitchFamily="34" charset="0"/>
                <a:cs typeface="+mn-cs"/>
              </a:rPr>
              <a:t>Unternehmensstrategie und Internationale Angelegenheiten</a:t>
            </a:r>
          </a:p>
        </p:txBody>
      </p:sp>
      <p:pic>
        <p:nvPicPr>
          <p:cNvPr id="8" name="Picture 10" descr="Logo-Folgeseit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885113" y="-147639"/>
            <a:ext cx="1258887" cy="656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oliennummernplatzhalter 8"/>
          <p:cNvSpPr>
            <a:spLocks noGrp="1"/>
          </p:cNvSpPr>
          <p:nvPr>
            <p:ph type="sldNum" sz="quarter" idx="4"/>
          </p:nvPr>
        </p:nvSpPr>
        <p:spPr>
          <a:xfrm>
            <a:off x="8353425" y="6573838"/>
            <a:ext cx="533400" cy="273050"/>
          </a:xfrm>
          <a:prstGeom prst="rect">
            <a:avLst/>
          </a:prstGeom>
        </p:spPr>
        <p:txBody>
          <a:bodyPr vert="horz" lIns="91440" tIns="45720" rIns="91440" bIns="45720" rtlCol="0" anchor="ctr"/>
          <a:lstStyle>
            <a:lvl1pPr algn="ctr">
              <a:defRPr sz="900">
                <a:solidFill>
                  <a:srgbClr val="B8BABD"/>
                </a:solidFill>
              </a:defRPr>
            </a:lvl1pPr>
          </a:lstStyle>
          <a:p>
            <a:fld id="{834A30B2-91B9-4730-8833-6BA134589DCF}" type="slidenum">
              <a:rPr lang="en-US" smtClean="0"/>
              <a:pPr/>
              <a:t>‹Nr.›</a:t>
            </a:fld>
            <a:endParaRPr lang="en-US"/>
          </a:p>
        </p:txBody>
      </p:sp>
    </p:spTree>
    <p:extLst>
      <p:ext uri="{BB962C8B-B14F-4D97-AF65-F5344CB8AC3E}">
        <p14:creationId xmlns:p14="http://schemas.microsoft.com/office/powerpoint/2010/main" val="11921513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hf hdr="0" ftr="0" dt="0"/>
  <p:txStyles>
    <p:titleStyle>
      <a:lvl1pPr algn="l" rtl="0" eaLnBrk="1" fontAlgn="base" hangingPunct="1">
        <a:spcBef>
          <a:spcPct val="0"/>
        </a:spcBef>
        <a:spcAft>
          <a:spcPct val="0"/>
        </a:spcAft>
        <a:defRPr sz="2000" b="1">
          <a:solidFill>
            <a:schemeClr val="tx2"/>
          </a:solidFill>
          <a:latin typeface="+mj-lt"/>
          <a:ea typeface="+mj-ea"/>
          <a:cs typeface="+mj-cs"/>
        </a:defRPr>
      </a:lvl1pPr>
      <a:lvl2pPr algn="l" rtl="0" eaLnBrk="1" fontAlgn="base" hangingPunct="1">
        <a:spcBef>
          <a:spcPct val="0"/>
        </a:spcBef>
        <a:spcAft>
          <a:spcPct val="0"/>
        </a:spcAft>
        <a:defRPr sz="2000" b="1">
          <a:solidFill>
            <a:schemeClr val="tx2"/>
          </a:solidFill>
          <a:latin typeface="Arial" charset="0"/>
          <a:ea typeface="ＭＳ Ｐゴシック" charset="-128"/>
        </a:defRPr>
      </a:lvl2pPr>
      <a:lvl3pPr algn="l" rtl="0" eaLnBrk="1" fontAlgn="base" hangingPunct="1">
        <a:spcBef>
          <a:spcPct val="0"/>
        </a:spcBef>
        <a:spcAft>
          <a:spcPct val="0"/>
        </a:spcAft>
        <a:defRPr sz="2000" b="1">
          <a:solidFill>
            <a:schemeClr val="tx2"/>
          </a:solidFill>
          <a:latin typeface="Arial" charset="0"/>
          <a:ea typeface="ＭＳ Ｐゴシック" charset="-128"/>
        </a:defRPr>
      </a:lvl3pPr>
      <a:lvl4pPr algn="l" rtl="0" eaLnBrk="1" fontAlgn="base" hangingPunct="1">
        <a:spcBef>
          <a:spcPct val="0"/>
        </a:spcBef>
        <a:spcAft>
          <a:spcPct val="0"/>
        </a:spcAft>
        <a:defRPr sz="2000" b="1">
          <a:solidFill>
            <a:schemeClr val="tx2"/>
          </a:solidFill>
          <a:latin typeface="Arial" charset="0"/>
          <a:ea typeface="ＭＳ Ｐゴシック" charset="-128"/>
        </a:defRPr>
      </a:lvl4pPr>
      <a:lvl5pPr algn="l" rtl="0" eaLnBrk="1" fontAlgn="base" hangingPunct="1">
        <a:spcBef>
          <a:spcPct val="0"/>
        </a:spcBef>
        <a:spcAft>
          <a:spcPct val="0"/>
        </a:spcAft>
        <a:defRPr sz="2000" b="1">
          <a:solidFill>
            <a:schemeClr val="tx2"/>
          </a:solidFill>
          <a:latin typeface="Arial" charset="0"/>
          <a:ea typeface="ＭＳ Ｐゴシック" charset="-128"/>
        </a:defRPr>
      </a:lvl5pPr>
      <a:lvl6pPr marL="457200" algn="ctr" rtl="0" eaLnBrk="1" fontAlgn="base" hangingPunct="1">
        <a:spcBef>
          <a:spcPct val="0"/>
        </a:spcBef>
        <a:spcAft>
          <a:spcPct val="0"/>
        </a:spcAft>
        <a:defRPr sz="4400">
          <a:solidFill>
            <a:schemeClr val="tx2"/>
          </a:solidFill>
          <a:latin typeface="Arial" charset="0"/>
          <a:ea typeface="ＭＳ Ｐゴシック" charset="-128"/>
        </a:defRPr>
      </a:lvl6pPr>
      <a:lvl7pPr marL="914400" algn="ctr" rtl="0" eaLnBrk="1" fontAlgn="base" hangingPunct="1">
        <a:spcBef>
          <a:spcPct val="0"/>
        </a:spcBef>
        <a:spcAft>
          <a:spcPct val="0"/>
        </a:spcAft>
        <a:defRPr sz="4400">
          <a:solidFill>
            <a:schemeClr val="tx2"/>
          </a:solidFill>
          <a:latin typeface="Arial" charset="0"/>
          <a:ea typeface="ＭＳ Ｐゴシック" charset="-128"/>
        </a:defRPr>
      </a:lvl7pPr>
      <a:lvl8pPr marL="1371600" algn="ctr" rtl="0" eaLnBrk="1" fontAlgn="base" hangingPunct="1">
        <a:spcBef>
          <a:spcPct val="0"/>
        </a:spcBef>
        <a:spcAft>
          <a:spcPct val="0"/>
        </a:spcAft>
        <a:defRPr sz="4400">
          <a:solidFill>
            <a:schemeClr val="tx2"/>
          </a:solidFill>
          <a:latin typeface="Arial" charset="0"/>
          <a:ea typeface="ＭＳ Ｐゴシック" charset="-128"/>
        </a:defRPr>
      </a:lvl8pPr>
      <a:lvl9pPr marL="1828800" algn="ctr" rtl="0" eaLnBrk="1" fontAlgn="base" hangingPunct="1">
        <a:spcBef>
          <a:spcPct val="0"/>
        </a:spcBef>
        <a:spcAft>
          <a:spcPct val="0"/>
        </a:spcAft>
        <a:defRPr sz="4400">
          <a:solidFill>
            <a:schemeClr val="tx2"/>
          </a:solidFill>
          <a:latin typeface="Arial" charset="0"/>
          <a:ea typeface="ＭＳ Ｐゴシック" charset="-128"/>
        </a:defRPr>
      </a:lvl9pPr>
    </p:titleStyle>
    <p:bodyStyle>
      <a:lvl1pPr marL="176213" indent="-176213" algn="l" rtl="0" eaLnBrk="1" fontAlgn="base" hangingPunct="1">
        <a:spcBef>
          <a:spcPct val="60000"/>
        </a:spcBef>
        <a:spcAft>
          <a:spcPct val="0"/>
        </a:spcAft>
        <a:buClr>
          <a:srgbClr val="0D3F96"/>
        </a:buClr>
        <a:buFont typeface="Webdings" pitchFamily="18" charset="2"/>
        <a:buChar char="4"/>
        <a:defRPr sz="1400" b="1">
          <a:solidFill>
            <a:schemeClr val="tx1"/>
          </a:solidFill>
          <a:latin typeface="+mn-lt"/>
          <a:ea typeface="+mn-ea"/>
          <a:cs typeface="+mn-cs"/>
        </a:defRPr>
      </a:lvl1pPr>
      <a:lvl2pPr marL="536575" indent="-180975" algn="l" rtl="0" eaLnBrk="1" fontAlgn="base" hangingPunct="1">
        <a:spcBef>
          <a:spcPct val="60000"/>
        </a:spcBef>
        <a:spcAft>
          <a:spcPct val="0"/>
        </a:spcAft>
        <a:buChar char="–"/>
        <a:defRPr sz="1400">
          <a:solidFill>
            <a:schemeClr val="tx1"/>
          </a:solidFill>
          <a:latin typeface="+mn-lt"/>
          <a:ea typeface="+mn-ea"/>
        </a:defRPr>
      </a:lvl2pPr>
      <a:lvl3pPr marL="852488" indent="-131763" algn="l" rtl="0" eaLnBrk="1" fontAlgn="base" hangingPunct="1">
        <a:spcBef>
          <a:spcPct val="60000"/>
        </a:spcBef>
        <a:spcAft>
          <a:spcPct val="0"/>
        </a:spcAft>
        <a:buFont typeface="Wingdings" pitchFamily="2" charset="2"/>
        <a:buChar char="§"/>
        <a:defRPr sz="1200">
          <a:solidFill>
            <a:schemeClr val="tx1"/>
          </a:solidFill>
          <a:latin typeface="+mn-lt"/>
          <a:ea typeface="+mn-ea"/>
        </a:defRPr>
      </a:lvl3pPr>
      <a:lvl4pPr marL="1666875" indent="-228600" algn="l" rtl="0" eaLnBrk="1" fontAlgn="base" hangingPunct="1">
        <a:spcBef>
          <a:spcPct val="20000"/>
        </a:spcBef>
        <a:spcAft>
          <a:spcPct val="0"/>
        </a:spcAft>
        <a:buChar char="–"/>
        <a:defRPr sz="1100" baseline="0">
          <a:solidFill>
            <a:schemeClr val="tx1"/>
          </a:solidFill>
          <a:latin typeface="+mn-lt"/>
          <a:ea typeface="+mn-ea"/>
        </a:defRPr>
      </a:lvl4pPr>
      <a:lvl5pPr marL="2074863" indent="-228600" algn="l" rtl="0" eaLnBrk="1" fontAlgn="base" hangingPunct="1">
        <a:spcBef>
          <a:spcPct val="20000"/>
        </a:spcBef>
        <a:spcAft>
          <a:spcPct val="0"/>
        </a:spcAft>
        <a:buChar char="»"/>
        <a:defRPr sz="1000" baseline="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30.png"/><Relationship Id="rId7" Type="http://schemas.openxmlformats.org/officeDocument/2006/relationships/image" Target="../media/image20.png"/><Relationship Id="rId2" Type="http://schemas.openxmlformats.org/officeDocument/2006/relationships/image" Target="../media/image24.png"/><Relationship Id="rId1" Type="http://schemas.openxmlformats.org/officeDocument/2006/relationships/slideLayout" Target="../slideLayouts/slideLayout3.xml"/><Relationship Id="rId6" Type="http://schemas.openxmlformats.org/officeDocument/2006/relationships/image" Target="../media/image19.png"/><Relationship Id="rId11" Type="http://schemas.openxmlformats.org/officeDocument/2006/relationships/image" Target="../media/image32.png"/><Relationship Id="rId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31.png"/><Relationship Id="rId9"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36.png"/><Relationship Id="rId4" Type="http://schemas.openxmlformats.org/officeDocument/2006/relationships/image" Target="../media/image3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hyperlink" Target="http://www.dronespace.at/" TargetMode="External"/><Relationship Id="rId7"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38.PNG"/><Relationship Id="rId5" Type="http://schemas.openxmlformats.org/officeDocument/2006/relationships/hyperlink" Target="https://www.youtube.com/watch?v=C0l-0FJQb6A&amp;feature=emb_logo" TargetMode="External"/><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hyperlink" Target="http://www.dronespace.at/"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0.emf"/></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fif"/><Relationship Id="rId1" Type="http://schemas.openxmlformats.org/officeDocument/2006/relationships/slideLayout" Target="../slideLayouts/slideLayout3.xml"/><Relationship Id="rId4" Type="http://schemas.openxmlformats.org/officeDocument/2006/relationships/image" Target="../media/image17.jf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5B425F-A120-402A-9987-066671702DFC}"/>
              </a:ext>
            </a:extLst>
          </p:cNvPr>
          <p:cNvSpPr>
            <a:spLocks noGrp="1"/>
          </p:cNvSpPr>
          <p:nvPr>
            <p:ph type="ctrTitle"/>
          </p:nvPr>
        </p:nvSpPr>
        <p:spPr>
          <a:xfrm>
            <a:off x="573926" y="1403872"/>
            <a:ext cx="6023820" cy="563314"/>
          </a:xfrm>
        </p:spPr>
        <p:txBody>
          <a:bodyPr>
            <a:normAutofit fontScale="90000"/>
          </a:bodyPr>
          <a:lstStyle/>
          <a:p>
            <a:r>
              <a:rPr lang="de-AT" dirty="0"/>
              <a:t>Flug von Drohnen in Österreich –</a:t>
            </a:r>
            <a:br>
              <a:rPr lang="de-AT" dirty="0"/>
            </a:br>
            <a:r>
              <a:rPr lang="de-AT" dirty="0"/>
              <a:t>rechtlicher Überblick</a:t>
            </a:r>
          </a:p>
        </p:txBody>
      </p:sp>
      <p:sp>
        <p:nvSpPr>
          <p:cNvPr id="3" name="Untertitel 2">
            <a:extLst>
              <a:ext uri="{FF2B5EF4-FFF2-40B4-BE49-F238E27FC236}">
                <a16:creationId xmlns:a16="http://schemas.microsoft.com/office/drawing/2014/main" id="{1FBB748A-957D-45E2-A9D4-5B1B5FD4FD4E}"/>
              </a:ext>
            </a:extLst>
          </p:cNvPr>
          <p:cNvSpPr>
            <a:spLocks noGrp="1"/>
          </p:cNvSpPr>
          <p:nvPr>
            <p:ph type="subTitle" idx="1"/>
          </p:nvPr>
        </p:nvSpPr>
        <p:spPr>
          <a:xfrm>
            <a:off x="573926" y="2099459"/>
            <a:ext cx="7034420" cy="429273"/>
          </a:xfrm>
        </p:spPr>
        <p:txBody>
          <a:bodyPr/>
          <a:lstStyle/>
          <a:p>
            <a:r>
              <a:rPr lang="de-AT" dirty="0"/>
              <a:t>Drohnen in der Land- und Forstwirtschaft</a:t>
            </a:r>
            <a:endParaRPr lang="de-AT" sz="1400" b="0" dirty="0"/>
          </a:p>
          <a:p>
            <a:pPr>
              <a:spcBef>
                <a:spcPts val="600"/>
              </a:spcBef>
            </a:pPr>
            <a:r>
              <a:rPr lang="de-AT" sz="1400" b="0" dirty="0"/>
              <a:t>Berkay Inan, </a:t>
            </a:r>
            <a:r>
              <a:rPr lang="de-AT" sz="1400" b="0" dirty="0" err="1"/>
              <a:t>MSc</a:t>
            </a:r>
            <a:r>
              <a:rPr lang="de-AT" sz="1400" b="0" dirty="0"/>
              <a:t>, </a:t>
            </a:r>
            <a:r>
              <a:rPr lang="de-AT" sz="1400" b="0" dirty="0" err="1"/>
              <a:t>Drone</a:t>
            </a:r>
            <a:r>
              <a:rPr lang="de-AT" sz="1400" b="0" dirty="0"/>
              <a:t> Competence Center</a:t>
            </a:r>
          </a:p>
        </p:txBody>
      </p:sp>
      <p:sp>
        <p:nvSpPr>
          <p:cNvPr id="4" name="Textplatzhalter 3">
            <a:extLst>
              <a:ext uri="{FF2B5EF4-FFF2-40B4-BE49-F238E27FC236}">
                <a16:creationId xmlns:a16="http://schemas.microsoft.com/office/drawing/2014/main" id="{F5122B2F-307D-4ECB-BD37-B2860E56A185}"/>
              </a:ext>
            </a:extLst>
          </p:cNvPr>
          <p:cNvSpPr>
            <a:spLocks noGrp="1"/>
          </p:cNvSpPr>
          <p:nvPr>
            <p:ph type="body" sz="quarter" idx="10"/>
          </p:nvPr>
        </p:nvSpPr>
        <p:spPr>
          <a:xfrm>
            <a:off x="578316" y="2942662"/>
            <a:ext cx="2719388" cy="357187"/>
          </a:xfrm>
        </p:spPr>
        <p:txBody>
          <a:bodyPr/>
          <a:lstStyle/>
          <a:p>
            <a:pPr marL="0" indent="0">
              <a:buNone/>
            </a:pPr>
            <a:r>
              <a:rPr lang="de-AT" dirty="0"/>
              <a:t>07.05.2020</a:t>
            </a:r>
          </a:p>
        </p:txBody>
      </p:sp>
    </p:spTree>
    <p:extLst>
      <p:ext uri="{BB962C8B-B14F-4D97-AF65-F5344CB8AC3E}">
        <p14:creationId xmlns:p14="http://schemas.microsoft.com/office/powerpoint/2010/main" val="2437200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12694" y="441326"/>
            <a:ext cx="7472419" cy="587375"/>
          </a:xfrm>
        </p:spPr>
        <p:txBody>
          <a:bodyPr/>
          <a:lstStyle/>
          <a:p>
            <a:r>
              <a:rPr lang="de-AT" dirty="0"/>
              <a:t>Betriebskategorien – Open: Unterkategorie A2</a:t>
            </a:r>
          </a:p>
        </p:txBody>
      </p:sp>
      <p:sp>
        <p:nvSpPr>
          <p:cNvPr id="4" name="Foliennummernplatzhalter 3"/>
          <p:cNvSpPr>
            <a:spLocks noGrp="1"/>
          </p:cNvSpPr>
          <p:nvPr>
            <p:ph type="sldNum" sz="quarter" idx="4"/>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34A30B2-91B9-4730-8833-6BA134589DCF}" type="slidenum">
              <a:rPr kumimoji="0" lang="en-US" sz="900" b="0" i="0" u="none" strike="noStrike" kern="1200" cap="none" spc="0" normalizeH="0" baseline="0" noProof="0" smtClean="0">
                <a:ln>
                  <a:noFill/>
                </a:ln>
                <a:solidFill>
                  <a:srgbClr val="B8BABD"/>
                </a:solidFill>
                <a:effectLst/>
                <a:uLnTx/>
                <a:uFillTx/>
                <a:latin typeface="Arial" charset="0"/>
                <a:ea typeface="ＭＳ Ｐゴシック" pitchFamily="34" charset="-128"/>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10</a:t>
            </a:fld>
            <a:endParaRPr kumimoji="0" lang="en-US" sz="900" b="0" i="0" u="none" strike="noStrike" kern="1200" cap="none" spc="0" normalizeH="0" baseline="0" noProof="0">
              <a:ln>
                <a:noFill/>
              </a:ln>
              <a:solidFill>
                <a:srgbClr val="B8BABD"/>
              </a:solidFill>
              <a:effectLst/>
              <a:uLnTx/>
              <a:uFillTx/>
              <a:latin typeface="Arial" charset="0"/>
              <a:ea typeface="ＭＳ Ｐゴシック" pitchFamily="34" charset="-128"/>
              <a:cs typeface="Arial" charset="0"/>
            </a:endParaRPr>
          </a:p>
        </p:txBody>
      </p:sp>
      <p:sp>
        <p:nvSpPr>
          <p:cNvPr id="40" name="Textplatzhalter 2">
            <a:extLst>
              <a:ext uri="{FF2B5EF4-FFF2-40B4-BE49-F238E27FC236}">
                <a16:creationId xmlns:a16="http://schemas.microsoft.com/office/drawing/2014/main" id="{3955731B-F9A1-4C81-ABE8-95A2C5CCB9E6}"/>
              </a:ext>
            </a:extLst>
          </p:cNvPr>
          <p:cNvSpPr txBox="1">
            <a:spLocks/>
          </p:cNvSpPr>
          <p:nvPr/>
        </p:nvSpPr>
        <p:spPr bwMode="auto">
          <a:xfrm>
            <a:off x="5909038" y="5719647"/>
            <a:ext cx="2849685" cy="79670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200" tIns="43200" rIns="43200" bIns="43200" numCol="1" anchor="t" anchorCtr="0" compatLnSpc="1">
            <a:prstTxWarp prst="textNoShape">
              <a:avLst/>
            </a:prstTxWarp>
          </a:bodyPr>
          <a:lstStyle>
            <a:lvl1pPr marL="176213" indent="-176213" algn="l" rtl="0" eaLnBrk="1" fontAlgn="base" hangingPunct="1">
              <a:spcBef>
                <a:spcPct val="60000"/>
              </a:spcBef>
              <a:spcAft>
                <a:spcPct val="0"/>
              </a:spcAft>
              <a:buClr>
                <a:srgbClr val="0D3F96"/>
              </a:buClr>
              <a:buFont typeface="Webdings" pitchFamily="18" charset="2"/>
              <a:buChar char="4"/>
              <a:defRPr sz="1400" b="1">
                <a:solidFill>
                  <a:schemeClr val="tx1"/>
                </a:solidFill>
                <a:latin typeface="+mn-lt"/>
                <a:ea typeface="+mn-ea"/>
                <a:cs typeface="+mn-cs"/>
              </a:defRPr>
            </a:lvl1pPr>
            <a:lvl2pPr marL="536575" indent="-180975" algn="l" rtl="0" eaLnBrk="1" fontAlgn="base" hangingPunct="1">
              <a:spcBef>
                <a:spcPct val="60000"/>
              </a:spcBef>
              <a:spcAft>
                <a:spcPct val="0"/>
              </a:spcAft>
              <a:buChar char="–"/>
              <a:defRPr sz="1200">
                <a:solidFill>
                  <a:schemeClr val="tx1"/>
                </a:solidFill>
                <a:latin typeface="+mn-lt"/>
                <a:ea typeface="+mn-ea"/>
              </a:defRPr>
            </a:lvl2pPr>
            <a:lvl3pPr marL="852488" indent="-131763" algn="l" rtl="0" eaLnBrk="1" fontAlgn="base" hangingPunct="1">
              <a:spcBef>
                <a:spcPct val="60000"/>
              </a:spcBef>
              <a:spcAft>
                <a:spcPct val="0"/>
              </a:spcAft>
              <a:buFont typeface="Wingdings" pitchFamily="2" charset="2"/>
              <a:buChar char="§"/>
              <a:defRPr sz="1100">
                <a:solidFill>
                  <a:schemeClr val="tx1"/>
                </a:solidFill>
                <a:latin typeface="+mn-lt"/>
                <a:ea typeface="+mn-ea"/>
              </a:defRPr>
            </a:lvl3pPr>
            <a:lvl4pPr marL="1666875" indent="-228600" algn="l" rtl="0" eaLnBrk="1" fontAlgn="base" hangingPunct="1">
              <a:spcBef>
                <a:spcPct val="20000"/>
              </a:spcBef>
              <a:spcAft>
                <a:spcPct val="0"/>
              </a:spcAft>
              <a:buChar char="–"/>
              <a:defRPr sz="1000" baseline="0">
                <a:solidFill>
                  <a:schemeClr val="tx1"/>
                </a:solidFill>
                <a:latin typeface="+mn-lt"/>
                <a:ea typeface="+mn-ea"/>
              </a:defRPr>
            </a:lvl4pPr>
            <a:lvl5pPr marL="2074863" indent="-228600" algn="l" rtl="0" eaLnBrk="1" fontAlgn="base" hangingPunct="1">
              <a:spcBef>
                <a:spcPct val="20000"/>
              </a:spcBef>
              <a:spcAft>
                <a:spcPct val="0"/>
              </a:spcAft>
              <a:buChar char="»"/>
              <a:defRPr sz="900" baseline="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defTabSz="914400">
              <a:spcBef>
                <a:spcPts val="0"/>
              </a:spcBef>
              <a:spcAft>
                <a:spcPts val="0"/>
              </a:spcAft>
            </a:pPr>
            <a:endParaRPr lang="de-AT" sz="1000" b="0" kern="0" dirty="0"/>
          </a:p>
        </p:txBody>
      </p:sp>
      <p:sp>
        <p:nvSpPr>
          <p:cNvPr id="41" name="Textplatzhalter 2">
            <a:extLst>
              <a:ext uri="{FF2B5EF4-FFF2-40B4-BE49-F238E27FC236}">
                <a16:creationId xmlns:a16="http://schemas.microsoft.com/office/drawing/2014/main" id="{CB53AC28-8DA1-4EBB-9327-84EEE6BD5E68}"/>
              </a:ext>
            </a:extLst>
          </p:cNvPr>
          <p:cNvSpPr txBox="1">
            <a:spLocks/>
          </p:cNvSpPr>
          <p:nvPr/>
        </p:nvSpPr>
        <p:spPr bwMode="auto">
          <a:xfrm>
            <a:off x="5854674" y="5503119"/>
            <a:ext cx="3228364" cy="1041973"/>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200" tIns="43200" rIns="43200" bIns="43200" numCol="1" anchor="t" anchorCtr="0" compatLnSpc="1">
            <a:prstTxWarp prst="textNoShape">
              <a:avLst/>
            </a:prstTxWarp>
          </a:bodyPr>
          <a:lstStyle>
            <a:lvl1pPr marL="176213" indent="-176213" algn="l" rtl="0" eaLnBrk="1" fontAlgn="base" hangingPunct="1">
              <a:spcBef>
                <a:spcPct val="60000"/>
              </a:spcBef>
              <a:spcAft>
                <a:spcPct val="0"/>
              </a:spcAft>
              <a:buClr>
                <a:srgbClr val="0D3F96"/>
              </a:buClr>
              <a:buFont typeface="Webdings" pitchFamily="18" charset="2"/>
              <a:buChar char="4"/>
              <a:defRPr sz="1400" b="1">
                <a:solidFill>
                  <a:schemeClr val="tx1"/>
                </a:solidFill>
                <a:latin typeface="+mn-lt"/>
                <a:ea typeface="+mn-ea"/>
                <a:cs typeface="+mn-cs"/>
              </a:defRPr>
            </a:lvl1pPr>
            <a:lvl2pPr marL="536575" indent="-180975" algn="l" rtl="0" eaLnBrk="1" fontAlgn="base" hangingPunct="1">
              <a:spcBef>
                <a:spcPct val="60000"/>
              </a:spcBef>
              <a:spcAft>
                <a:spcPct val="0"/>
              </a:spcAft>
              <a:buChar char="–"/>
              <a:defRPr sz="1200">
                <a:solidFill>
                  <a:schemeClr val="tx1"/>
                </a:solidFill>
                <a:latin typeface="+mn-lt"/>
                <a:ea typeface="+mn-ea"/>
              </a:defRPr>
            </a:lvl2pPr>
            <a:lvl3pPr marL="852488" indent="-131763" algn="l" rtl="0" eaLnBrk="1" fontAlgn="base" hangingPunct="1">
              <a:spcBef>
                <a:spcPct val="60000"/>
              </a:spcBef>
              <a:spcAft>
                <a:spcPct val="0"/>
              </a:spcAft>
              <a:buFont typeface="Wingdings" pitchFamily="2" charset="2"/>
              <a:buChar char="§"/>
              <a:defRPr sz="1100">
                <a:solidFill>
                  <a:schemeClr val="tx1"/>
                </a:solidFill>
                <a:latin typeface="+mn-lt"/>
                <a:ea typeface="+mn-ea"/>
              </a:defRPr>
            </a:lvl3pPr>
            <a:lvl4pPr marL="1666875" indent="-228600" algn="l" rtl="0" eaLnBrk="1" fontAlgn="base" hangingPunct="1">
              <a:spcBef>
                <a:spcPct val="20000"/>
              </a:spcBef>
              <a:spcAft>
                <a:spcPct val="0"/>
              </a:spcAft>
              <a:buChar char="–"/>
              <a:defRPr sz="1000" baseline="0">
                <a:solidFill>
                  <a:schemeClr val="tx1"/>
                </a:solidFill>
                <a:latin typeface="+mn-lt"/>
                <a:ea typeface="+mn-ea"/>
              </a:defRPr>
            </a:lvl4pPr>
            <a:lvl5pPr marL="2074863" indent="-228600" algn="l" rtl="0" eaLnBrk="1" fontAlgn="base" hangingPunct="1">
              <a:spcBef>
                <a:spcPct val="20000"/>
              </a:spcBef>
              <a:spcAft>
                <a:spcPct val="0"/>
              </a:spcAft>
              <a:buChar char="»"/>
              <a:defRPr sz="900" baseline="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defTabSz="914400">
              <a:spcBef>
                <a:spcPts val="200"/>
              </a:spcBef>
            </a:pPr>
            <a:endParaRPr lang="de-AT" sz="900" b="0" kern="0" dirty="0"/>
          </a:p>
        </p:txBody>
      </p:sp>
      <p:sp>
        <p:nvSpPr>
          <p:cNvPr id="5" name="Textfeld 4">
            <a:extLst>
              <a:ext uri="{FF2B5EF4-FFF2-40B4-BE49-F238E27FC236}">
                <a16:creationId xmlns:a16="http://schemas.microsoft.com/office/drawing/2014/main" id="{1ED401BE-0BEC-492E-9022-0D0097EC7DD1}"/>
              </a:ext>
            </a:extLst>
          </p:cNvPr>
          <p:cNvSpPr txBox="1"/>
          <p:nvPr/>
        </p:nvSpPr>
        <p:spPr>
          <a:xfrm>
            <a:off x="614632" y="6615269"/>
            <a:ext cx="3597565" cy="230832"/>
          </a:xfrm>
          <a:prstGeom prst="rect">
            <a:avLst/>
          </a:prstGeom>
          <a:solidFill>
            <a:srgbClr val="B9BABE"/>
          </a:solidFill>
        </p:spPr>
        <p:txBody>
          <a:bodyPr wrap="square" rtlCol="0">
            <a:spAutoFit/>
          </a:bodyPr>
          <a:lstStyle/>
          <a:p>
            <a:r>
              <a:rPr lang="de-AT" sz="900" b="1" dirty="0">
                <a:solidFill>
                  <a:schemeClr val="bg1"/>
                </a:solidFill>
                <a:highlight>
                  <a:srgbClr val="C0C0C0"/>
                </a:highlight>
              </a:rPr>
              <a:t>DCC - </a:t>
            </a:r>
            <a:r>
              <a:rPr lang="de-AT" sz="900" b="1" dirty="0" err="1">
                <a:solidFill>
                  <a:schemeClr val="bg1"/>
                </a:solidFill>
                <a:highlight>
                  <a:srgbClr val="C0C0C0"/>
                </a:highlight>
              </a:rPr>
              <a:t>Drone</a:t>
            </a:r>
            <a:r>
              <a:rPr lang="de-AT" sz="900" b="1" dirty="0">
                <a:solidFill>
                  <a:schemeClr val="bg1"/>
                </a:solidFill>
                <a:highlight>
                  <a:srgbClr val="C0C0C0"/>
                </a:highlight>
              </a:rPr>
              <a:t> Competence Center</a:t>
            </a:r>
          </a:p>
        </p:txBody>
      </p:sp>
      <p:sp>
        <p:nvSpPr>
          <p:cNvPr id="3" name="Textplatzhalter 2">
            <a:extLst>
              <a:ext uri="{FF2B5EF4-FFF2-40B4-BE49-F238E27FC236}">
                <a16:creationId xmlns:a16="http://schemas.microsoft.com/office/drawing/2014/main" id="{5594CDEC-C613-4B3D-9862-FD2BAB2C8606}"/>
              </a:ext>
            </a:extLst>
          </p:cNvPr>
          <p:cNvSpPr>
            <a:spLocks noGrp="1"/>
          </p:cNvSpPr>
          <p:nvPr>
            <p:ph type="body" sz="quarter" idx="11"/>
          </p:nvPr>
        </p:nvSpPr>
        <p:spPr>
          <a:xfrm>
            <a:off x="661990" y="1323975"/>
            <a:ext cx="6803935" cy="4953000"/>
          </a:xfrm>
        </p:spPr>
        <p:txBody>
          <a:bodyPr/>
          <a:lstStyle/>
          <a:p>
            <a:endParaRPr lang="de-AT" b="0" dirty="0"/>
          </a:p>
          <a:p>
            <a:endParaRPr lang="de-AT" b="0" dirty="0"/>
          </a:p>
          <a:p>
            <a:endParaRPr lang="de-AT" b="0" dirty="0"/>
          </a:p>
          <a:p>
            <a:endParaRPr lang="de-AT" b="0" dirty="0"/>
          </a:p>
          <a:p>
            <a:endParaRPr lang="de-AT" b="0" dirty="0"/>
          </a:p>
          <a:p>
            <a:endParaRPr lang="de-AT" b="0" dirty="0"/>
          </a:p>
          <a:p>
            <a:endParaRPr lang="de-AT" b="0" dirty="0"/>
          </a:p>
          <a:p>
            <a:endParaRPr lang="de-AT" b="0" dirty="0"/>
          </a:p>
          <a:p>
            <a:endParaRPr lang="de-AT" b="0" dirty="0"/>
          </a:p>
          <a:p>
            <a:endParaRPr lang="de-AT" b="0" dirty="0"/>
          </a:p>
          <a:p>
            <a:r>
              <a:rPr lang="de-AT" b="0" dirty="0"/>
              <a:t>Kein Flug über unbeteiligten Personen </a:t>
            </a:r>
          </a:p>
          <a:p>
            <a:r>
              <a:rPr lang="de-AT" b="0" dirty="0"/>
              <a:t>Mindestabstand zu unbeteiligten Personen von 30 m bzw. 5 m mit ausgewähltem „</a:t>
            </a:r>
            <a:r>
              <a:rPr lang="de-AT" b="0" dirty="0" err="1"/>
              <a:t>low</a:t>
            </a:r>
            <a:r>
              <a:rPr lang="de-AT" b="0" dirty="0"/>
              <a:t> </a:t>
            </a:r>
            <a:r>
              <a:rPr lang="de-AT" b="0" dirty="0" err="1"/>
              <a:t>speed</a:t>
            </a:r>
            <a:r>
              <a:rPr lang="de-AT" b="0" dirty="0"/>
              <a:t> </a:t>
            </a:r>
            <a:r>
              <a:rPr lang="de-AT" b="0" dirty="0" err="1"/>
              <a:t>mode</a:t>
            </a:r>
            <a:r>
              <a:rPr lang="de-AT" b="0" dirty="0"/>
              <a:t>“ (&lt;3 m/s horizontale Geschwindigkeit)</a:t>
            </a:r>
          </a:p>
          <a:p>
            <a:r>
              <a:rPr lang="de-AT" b="0" dirty="0"/>
              <a:t>Maximales Gewicht: &lt;4 kg</a:t>
            </a:r>
          </a:p>
        </p:txBody>
      </p:sp>
      <p:pic>
        <p:nvPicPr>
          <p:cNvPr id="67" name="Picture 38">
            <a:extLst>
              <a:ext uri="{FF2B5EF4-FFF2-40B4-BE49-F238E27FC236}">
                <a16:creationId xmlns:a16="http://schemas.microsoft.com/office/drawing/2014/main" id="{DDB0B705-903A-4C79-B7BE-5FB439FC31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27362" y="4931687"/>
            <a:ext cx="337946" cy="241390"/>
          </a:xfrm>
          <a:prstGeom prst="rect">
            <a:avLst/>
          </a:prstGeom>
        </p:spPr>
      </p:pic>
      <p:pic>
        <p:nvPicPr>
          <p:cNvPr id="91" name="Grafik 90">
            <a:extLst>
              <a:ext uri="{FF2B5EF4-FFF2-40B4-BE49-F238E27FC236}">
                <a16:creationId xmlns:a16="http://schemas.microsoft.com/office/drawing/2014/main" id="{09A812DA-98E4-42D6-B1BB-DEC80678376E}"/>
              </a:ext>
            </a:extLst>
          </p:cNvPr>
          <p:cNvPicPr>
            <a:picLocks noChangeAspect="1"/>
          </p:cNvPicPr>
          <p:nvPr/>
        </p:nvPicPr>
        <p:blipFill>
          <a:blip r:embed="rId3"/>
          <a:stretch>
            <a:fillRect/>
          </a:stretch>
        </p:blipFill>
        <p:spPr>
          <a:xfrm>
            <a:off x="7754963" y="4754347"/>
            <a:ext cx="800604" cy="665322"/>
          </a:xfrm>
          <a:prstGeom prst="rect">
            <a:avLst/>
          </a:prstGeom>
        </p:spPr>
      </p:pic>
      <p:pic>
        <p:nvPicPr>
          <p:cNvPr id="38" name="Grafik 37">
            <a:extLst>
              <a:ext uri="{FF2B5EF4-FFF2-40B4-BE49-F238E27FC236}">
                <a16:creationId xmlns:a16="http://schemas.microsoft.com/office/drawing/2014/main" id="{6D6D3C14-B697-4EB3-B3A7-988354002A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694" y="770827"/>
            <a:ext cx="7590403" cy="3866244"/>
          </a:xfrm>
          <a:prstGeom prst="rect">
            <a:avLst/>
          </a:prstGeom>
        </p:spPr>
      </p:pic>
    </p:spTree>
    <p:extLst>
      <p:ext uri="{BB962C8B-B14F-4D97-AF65-F5344CB8AC3E}">
        <p14:creationId xmlns:p14="http://schemas.microsoft.com/office/powerpoint/2010/main" val="1528316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12694" y="441326"/>
            <a:ext cx="7472419" cy="587375"/>
          </a:xfrm>
        </p:spPr>
        <p:txBody>
          <a:bodyPr/>
          <a:lstStyle/>
          <a:p>
            <a:r>
              <a:rPr lang="de-AT" dirty="0"/>
              <a:t>Betriebskategorien – Open: Unterkategorie A3</a:t>
            </a:r>
          </a:p>
        </p:txBody>
      </p:sp>
      <p:sp>
        <p:nvSpPr>
          <p:cNvPr id="4" name="Foliennummernplatzhalter 3"/>
          <p:cNvSpPr>
            <a:spLocks noGrp="1"/>
          </p:cNvSpPr>
          <p:nvPr>
            <p:ph type="sldNum" sz="quarter" idx="4"/>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34A30B2-91B9-4730-8833-6BA134589DCF}" type="slidenum">
              <a:rPr kumimoji="0" lang="en-US" sz="900" b="0" i="0" u="none" strike="noStrike" kern="1200" cap="none" spc="0" normalizeH="0" baseline="0" noProof="0" smtClean="0">
                <a:ln>
                  <a:noFill/>
                </a:ln>
                <a:solidFill>
                  <a:srgbClr val="B8BABD"/>
                </a:solidFill>
                <a:effectLst/>
                <a:uLnTx/>
                <a:uFillTx/>
                <a:latin typeface="Arial" charset="0"/>
                <a:ea typeface="ＭＳ Ｐゴシック" pitchFamily="34" charset="-128"/>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11</a:t>
            </a:fld>
            <a:endParaRPr kumimoji="0" lang="en-US" sz="900" b="0" i="0" u="none" strike="noStrike" kern="1200" cap="none" spc="0" normalizeH="0" baseline="0" noProof="0">
              <a:ln>
                <a:noFill/>
              </a:ln>
              <a:solidFill>
                <a:srgbClr val="B8BABD"/>
              </a:solidFill>
              <a:effectLst/>
              <a:uLnTx/>
              <a:uFillTx/>
              <a:latin typeface="Arial" charset="0"/>
              <a:ea typeface="ＭＳ Ｐゴシック" pitchFamily="34" charset="-128"/>
              <a:cs typeface="Arial" charset="0"/>
            </a:endParaRPr>
          </a:p>
        </p:txBody>
      </p:sp>
      <p:sp>
        <p:nvSpPr>
          <p:cNvPr id="5" name="Textfeld 4">
            <a:extLst>
              <a:ext uri="{FF2B5EF4-FFF2-40B4-BE49-F238E27FC236}">
                <a16:creationId xmlns:a16="http://schemas.microsoft.com/office/drawing/2014/main" id="{1ED401BE-0BEC-492E-9022-0D0097EC7DD1}"/>
              </a:ext>
            </a:extLst>
          </p:cNvPr>
          <p:cNvSpPr txBox="1"/>
          <p:nvPr/>
        </p:nvSpPr>
        <p:spPr>
          <a:xfrm>
            <a:off x="614632" y="6615269"/>
            <a:ext cx="3597565" cy="230832"/>
          </a:xfrm>
          <a:prstGeom prst="rect">
            <a:avLst/>
          </a:prstGeom>
          <a:solidFill>
            <a:srgbClr val="B9BABE"/>
          </a:solidFill>
        </p:spPr>
        <p:txBody>
          <a:bodyPr wrap="square" rtlCol="0">
            <a:spAutoFit/>
          </a:bodyPr>
          <a:lstStyle/>
          <a:p>
            <a:r>
              <a:rPr lang="de-AT" sz="900" b="1" dirty="0">
                <a:solidFill>
                  <a:schemeClr val="bg1"/>
                </a:solidFill>
                <a:highlight>
                  <a:srgbClr val="C0C0C0"/>
                </a:highlight>
              </a:rPr>
              <a:t>DCC - </a:t>
            </a:r>
            <a:r>
              <a:rPr lang="de-AT" sz="900" b="1" dirty="0" err="1">
                <a:solidFill>
                  <a:schemeClr val="bg1"/>
                </a:solidFill>
                <a:highlight>
                  <a:srgbClr val="C0C0C0"/>
                </a:highlight>
              </a:rPr>
              <a:t>Drone</a:t>
            </a:r>
            <a:r>
              <a:rPr lang="de-AT" sz="900" b="1" dirty="0">
                <a:solidFill>
                  <a:schemeClr val="bg1"/>
                </a:solidFill>
                <a:highlight>
                  <a:srgbClr val="C0C0C0"/>
                </a:highlight>
              </a:rPr>
              <a:t> Competence Center</a:t>
            </a:r>
          </a:p>
        </p:txBody>
      </p:sp>
      <p:sp>
        <p:nvSpPr>
          <p:cNvPr id="3" name="Textplatzhalter 2">
            <a:extLst>
              <a:ext uri="{FF2B5EF4-FFF2-40B4-BE49-F238E27FC236}">
                <a16:creationId xmlns:a16="http://schemas.microsoft.com/office/drawing/2014/main" id="{5594CDEC-C613-4B3D-9862-FD2BAB2C8606}"/>
              </a:ext>
            </a:extLst>
          </p:cNvPr>
          <p:cNvSpPr>
            <a:spLocks noGrp="1"/>
          </p:cNvSpPr>
          <p:nvPr>
            <p:ph type="body" sz="quarter" idx="11"/>
          </p:nvPr>
        </p:nvSpPr>
        <p:spPr>
          <a:xfrm>
            <a:off x="661990" y="1323975"/>
            <a:ext cx="6803935" cy="4953000"/>
          </a:xfrm>
        </p:spPr>
        <p:txBody>
          <a:bodyPr/>
          <a:lstStyle/>
          <a:p>
            <a:endParaRPr lang="de-AT" b="0" dirty="0"/>
          </a:p>
          <a:p>
            <a:endParaRPr lang="de-AT" b="0" dirty="0"/>
          </a:p>
          <a:p>
            <a:endParaRPr lang="de-AT" b="0" dirty="0"/>
          </a:p>
          <a:p>
            <a:endParaRPr lang="de-AT" b="0" dirty="0"/>
          </a:p>
          <a:p>
            <a:endParaRPr lang="de-AT" b="0" dirty="0"/>
          </a:p>
          <a:p>
            <a:endParaRPr lang="de-AT" b="0" dirty="0"/>
          </a:p>
          <a:p>
            <a:endParaRPr lang="de-AT" b="0" dirty="0"/>
          </a:p>
          <a:p>
            <a:endParaRPr lang="de-AT" b="0" dirty="0"/>
          </a:p>
          <a:p>
            <a:endParaRPr lang="de-AT" b="0" dirty="0"/>
          </a:p>
          <a:p>
            <a:endParaRPr lang="de-AT" b="0" dirty="0"/>
          </a:p>
          <a:p>
            <a:r>
              <a:rPr lang="de-AT" b="0" dirty="0"/>
              <a:t>Kein Flug über unbeteiligten Personen, 150 m Abstand zu besiedeltem Gebiet</a:t>
            </a:r>
          </a:p>
          <a:p>
            <a:r>
              <a:rPr lang="de-AT" b="0" dirty="0"/>
              <a:t>Der Betrieb muss in einem Gebiet durchgeführt werden, in dem der Fernpilot nach vernünftigem Ermessen davon ausgehen kann, dass innerhalb des Bereichs, in dem das unbemannte Luftfahrzeug während des gesamten UAS-Betriebs geflogen wird, keine unbeteiligte Person gefährdet wird. </a:t>
            </a:r>
          </a:p>
          <a:p>
            <a:r>
              <a:rPr lang="de-AT" b="0" dirty="0"/>
              <a:t>Maximales Gewicht: &lt; 25 kg</a:t>
            </a:r>
          </a:p>
          <a:p>
            <a:pPr marL="0" indent="0">
              <a:buNone/>
            </a:pPr>
            <a:endParaRPr lang="de-AT" b="0" dirty="0"/>
          </a:p>
        </p:txBody>
      </p:sp>
      <p:pic>
        <p:nvPicPr>
          <p:cNvPr id="67" name="Picture 38">
            <a:extLst>
              <a:ext uri="{FF2B5EF4-FFF2-40B4-BE49-F238E27FC236}">
                <a16:creationId xmlns:a16="http://schemas.microsoft.com/office/drawing/2014/main" id="{DDB0B705-903A-4C79-B7BE-5FB439FC31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09845" y="5444442"/>
            <a:ext cx="337946" cy="241390"/>
          </a:xfrm>
          <a:prstGeom prst="rect">
            <a:avLst/>
          </a:prstGeom>
        </p:spPr>
      </p:pic>
      <p:pic>
        <p:nvPicPr>
          <p:cNvPr id="38" name="Grafik 37">
            <a:extLst>
              <a:ext uri="{FF2B5EF4-FFF2-40B4-BE49-F238E27FC236}">
                <a16:creationId xmlns:a16="http://schemas.microsoft.com/office/drawing/2014/main" id="{3761484C-5FD2-47D5-B8DF-402C7E15551E}"/>
              </a:ext>
            </a:extLst>
          </p:cNvPr>
          <p:cNvPicPr>
            <a:picLocks noChangeAspect="1"/>
          </p:cNvPicPr>
          <p:nvPr/>
        </p:nvPicPr>
        <p:blipFill>
          <a:blip r:embed="rId3"/>
          <a:stretch>
            <a:fillRect/>
          </a:stretch>
        </p:blipFill>
        <p:spPr>
          <a:xfrm>
            <a:off x="7995638" y="5258111"/>
            <a:ext cx="701892" cy="583329"/>
          </a:xfrm>
          <a:prstGeom prst="rect">
            <a:avLst/>
          </a:prstGeom>
        </p:spPr>
      </p:pic>
      <p:pic>
        <p:nvPicPr>
          <p:cNvPr id="39" name="Grafik 38">
            <a:extLst>
              <a:ext uri="{FF2B5EF4-FFF2-40B4-BE49-F238E27FC236}">
                <a16:creationId xmlns:a16="http://schemas.microsoft.com/office/drawing/2014/main" id="{C7090FAE-8F4D-428B-88E3-A8C68901C03E}"/>
              </a:ext>
            </a:extLst>
          </p:cNvPr>
          <p:cNvPicPr>
            <a:picLocks noChangeAspect="1"/>
          </p:cNvPicPr>
          <p:nvPr/>
        </p:nvPicPr>
        <p:blipFill>
          <a:blip r:embed="rId4"/>
          <a:stretch>
            <a:fillRect/>
          </a:stretch>
        </p:blipFill>
        <p:spPr>
          <a:xfrm>
            <a:off x="7997852" y="5839214"/>
            <a:ext cx="701892" cy="587763"/>
          </a:xfrm>
          <a:prstGeom prst="rect">
            <a:avLst/>
          </a:prstGeom>
        </p:spPr>
      </p:pic>
      <p:pic>
        <p:nvPicPr>
          <p:cNvPr id="42" name="Grafik 41">
            <a:extLst>
              <a:ext uri="{FF2B5EF4-FFF2-40B4-BE49-F238E27FC236}">
                <a16:creationId xmlns:a16="http://schemas.microsoft.com/office/drawing/2014/main" id="{F05B439C-4BE7-447C-93B4-056CD17EF420}"/>
              </a:ext>
            </a:extLst>
          </p:cNvPr>
          <p:cNvPicPr>
            <a:picLocks noChangeAspect="1"/>
          </p:cNvPicPr>
          <p:nvPr/>
        </p:nvPicPr>
        <p:blipFill>
          <a:blip r:embed="rId5"/>
          <a:stretch>
            <a:fillRect/>
          </a:stretch>
        </p:blipFill>
        <p:spPr>
          <a:xfrm>
            <a:off x="7985946" y="4670457"/>
            <a:ext cx="727199" cy="604321"/>
          </a:xfrm>
          <a:prstGeom prst="rect">
            <a:avLst/>
          </a:prstGeom>
        </p:spPr>
      </p:pic>
      <p:sp>
        <p:nvSpPr>
          <p:cNvPr id="43" name="Rectangle 3">
            <a:extLst>
              <a:ext uri="{FF2B5EF4-FFF2-40B4-BE49-F238E27FC236}">
                <a16:creationId xmlns:a16="http://schemas.microsoft.com/office/drawing/2014/main" id="{B1F5B60B-509F-462F-B1FD-48EB32F892B9}"/>
              </a:ext>
            </a:extLst>
          </p:cNvPr>
          <p:cNvSpPr txBox="1">
            <a:spLocks noChangeArrowheads="1"/>
          </p:cNvSpPr>
          <p:nvPr/>
        </p:nvSpPr>
        <p:spPr bwMode="auto">
          <a:xfrm>
            <a:off x="6592315" y="6134141"/>
            <a:ext cx="1292798" cy="395935"/>
          </a:xfrm>
          <a:prstGeom prst="rect">
            <a:avLst/>
          </a:prstGeom>
          <a:solidFill>
            <a:srgbClr val="FFFF00"/>
          </a:solidFill>
          <a:ln w="9525">
            <a:solidFill>
              <a:schemeClr val="tx1"/>
            </a:solidFill>
            <a:miter lim="800000"/>
            <a:headEnd/>
            <a:tailEnd/>
          </a:ln>
          <a:effec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SzPct val="80000"/>
              <a:buBlip>
                <a:blip r:embed="rId6"/>
              </a:buBlip>
              <a:defRPr sz="3200">
                <a:solidFill>
                  <a:srgbClr val="055685"/>
                </a:solidFill>
                <a:latin typeface="+mn-lt"/>
                <a:ea typeface="+mn-ea"/>
                <a:cs typeface="+mn-cs"/>
              </a:defRPr>
            </a:lvl1pPr>
            <a:lvl2pPr marL="742950" indent="-285750" algn="l" rtl="0" eaLnBrk="0" fontAlgn="base" hangingPunct="0">
              <a:spcBef>
                <a:spcPct val="20000"/>
              </a:spcBef>
              <a:spcAft>
                <a:spcPct val="0"/>
              </a:spcAft>
              <a:buSzPct val="80000"/>
              <a:buBlip>
                <a:blip r:embed="rId7"/>
              </a:buBlip>
              <a:defRPr sz="2800">
                <a:solidFill>
                  <a:srgbClr val="055685"/>
                </a:solidFill>
                <a:latin typeface="+mn-lt"/>
              </a:defRPr>
            </a:lvl2pPr>
            <a:lvl3pPr marL="1143000" indent="-228600" algn="l" rtl="0" eaLnBrk="0" fontAlgn="base" hangingPunct="0">
              <a:spcBef>
                <a:spcPct val="20000"/>
              </a:spcBef>
              <a:spcAft>
                <a:spcPct val="0"/>
              </a:spcAft>
              <a:buSzPct val="80000"/>
              <a:buBlip>
                <a:blip r:embed="rId8"/>
              </a:buBlip>
              <a:defRPr sz="2400">
                <a:solidFill>
                  <a:srgbClr val="055685"/>
                </a:solidFill>
                <a:latin typeface="+mn-lt"/>
              </a:defRPr>
            </a:lvl3pPr>
            <a:lvl4pPr marL="1600200" indent="-228600" algn="l" rtl="0" eaLnBrk="0" fontAlgn="base" hangingPunct="0">
              <a:spcBef>
                <a:spcPct val="20000"/>
              </a:spcBef>
              <a:spcAft>
                <a:spcPct val="0"/>
              </a:spcAft>
              <a:buSzPct val="80000"/>
              <a:buBlip>
                <a:blip r:embed="rId9"/>
              </a:buBlip>
              <a:defRPr sz="2000">
                <a:solidFill>
                  <a:srgbClr val="055685"/>
                </a:solidFill>
                <a:latin typeface="+mn-lt"/>
              </a:defRPr>
            </a:lvl4pPr>
            <a:lvl5pPr marL="2057400" indent="-228600" algn="l" rtl="0" eaLnBrk="0" fontAlgn="base" hangingPunct="0">
              <a:spcBef>
                <a:spcPct val="20000"/>
              </a:spcBef>
              <a:spcAft>
                <a:spcPct val="0"/>
              </a:spcAft>
              <a:buSzPct val="80000"/>
              <a:buBlip>
                <a:blip r:embed="rId10"/>
              </a:buBlip>
              <a:defRPr sz="2000">
                <a:solidFill>
                  <a:srgbClr val="055685"/>
                </a:solidFill>
                <a:latin typeface="+mn-lt"/>
              </a:defRPr>
            </a:lvl5pPr>
            <a:lvl6pPr marL="2514600" indent="-228600" algn="l" rtl="0" fontAlgn="base">
              <a:spcBef>
                <a:spcPct val="20000"/>
              </a:spcBef>
              <a:spcAft>
                <a:spcPct val="0"/>
              </a:spcAft>
              <a:buSzPct val="80000"/>
              <a:buBlip>
                <a:blip r:embed="rId10"/>
              </a:buBlip>
              <a:defRPr sz="2000">
                <a:solidFill>
                  <a:srgbClr val="055685"/>
                </a:solidFill>
                <a:latin typeface="+mn-lt"/>
              </a:defRPr>
            </a:lvl6pPr>
            <a:lvl7pPr marL="2971800" indent="-228600" algn="l" rtl="0" fontAlgn="base">
              <a:spcBef>
                <a:spcPct val="20000"/>
              </a:spcBef>
              <a:spcAft>
                <a:spcPct val="0"/>
              </a:spcAft>
              <a:buSzPct val="80000"/>
              <a:buBlip>
                <a:blip r:embed="rId10"/>
              </a:buBlip>
              <a:defRPr sz="2000">
                <a:solidFill>
                  <a:srgbClr val="055685"/>
                </a:solidFill>
                <a:latin typeface="+mn-lt"/>
              </a:defRPr>
            </a:lvl7pPr>
            <a:lvl8pPr marL="3429000" indent="-228600" algn="l" rtl="0" fontAlgn="base">
              <a:spcBef>
                <a:spcPct val="20000"/>
              </a:spcBef>
              <a:spcAft>
                <a:spcPct val="0"/>
              </a:spcAft>
              <a:buSzPct val="80000"/>
              <a:buBlip>
                <a:blip r:embed="rId10"/>
              </a:buBlip>
              <a:defRPr sz="2000">
                <a:solidFill>
                  <a:srgbClr val="055685"/>
                </a:solidFill>
                <a:latin typeface="+mn-lt"/>
              </a:defRPr>
            </a:lvl8pPr>
            <a:lvl9pPr marL="3886200" indent="-228600" algn="l" rtl="0" fontAlgn="base">
              <a:spcBef>
                <a:spcPct val="20000"/>
              </a:spcBef>
              <a:spcAft>
                <a:spcPct val="0"/>
              </a:spcAft>
              <a:buSzPct val="80000"/>
              <a:buBlip>
                <a:blip r:embed="rId10"/>
              </a:buBlip>
              <a:defRPr sz="2000">
                <a:solidFill>
                  <a:srgbClr val="055685"/>
                </a:solidFill>
                <a:latin typeface="+mn-lt"/>
              </a:defRPr>
            </a:lvl9pPr>
          </a:lstStyle>
          <a:p>
            <a:pPr marL="0" indent="0" algn="ctr" eaLnBrk="1" hangingPunct="1">
              <a:spcBef>
                <a:spcPts val="0"/>
              </a:spcBef>
              <a:buNone/>
            </a:pPr>
            <a:r>
              <a:rPr lang="en-GB" altLang="en-US" sz="1200" kern="0" dirty="0">
                <a:sym typeface="Symbol" panose="05050102010706020507" pitchFamily="18" charset="2"/>
              </a:rPr>
              <a:t>Privat </a:t>
            </a:r>
            <a:r>
              <a:rPr lang="en-GB" altLang="en-US" sz="1200" kern="0" dirty="0" err="1">
                <a:sym typeface="Symbol" panose="05050102010706020507" pitchFamily="18" charset="2"/>
              </a:rPr>
              <a:t>hergestellt</a:t>
            </a:r>
            <a:r>
              <a:rPr lang="en-GB" altLang="en-US" sz="1200" kern="0" dirty="0">
                <a:sym typeface="Symbol" panose="05050102010706020507" pitchFamily="18" charset="2"/>
              </a:rPr>
              <a:t> MTOM&lt;25 kg</a:t>
            </a:r>
            <a:endParaRPr lang="en-GB" altLang="en-US" sz="1200" b="1" u="sng" kern="0" dirty="0">
              <a:sym typeface="Symbol" panose="05050102010706020507" pitchFamily="18" charset="2"/>
            </a:endParaRPr>
          </a:p>
        </p:txBody>
      </p:sp>
      <p:pic>
        <p:nvPicPr>
          <p:cNvPr id="7" name="Grafik 6" descr="Ein Bild, das Foto, Licht, hängend enthält.&#10;&#10;Automatisch generierte Beschreibung">
            <a:extLst>
              <a:ext uri="{FF2B5EF4-FFF2-40B4-BE49-F238E27FC236}">
                <a16:creationId xmlns:a16="http://schemas.microsoft.com/office/drawing/2014/main" id="{1D0C2E9F-177C-4F3D-8B5B-9BF02F9FBDD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12694" y="768009"/>
            <a:ext cx="7530568" cy="3832189"/>
          </a:xfrm>
          <a:prstGeom prst="rect">
            <a:avLst/>
          </a:prstGeom>
        </p:spPr>
      </p:pic>
    </p:spTree>
    <p:extLst>
      <p:ext uri="{BB962C8B-B14F-4D97-AF65-F5344CB8AC3E}">
        <p14:creationId xmlns:p14="http://schemas.microsoft.com/office/powerpoint/2010/main" val="3121497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14632" y="1538243"/>
            <a:ext cx="5229970" cy="563314"/>
          </a:xfrm>
        </p:spPr>
        <p:txBody>
          <a:bodyPr>
            <a:normAutofit/>
          </a:bodyPr>
          <a:lstStyle/>
          <a:p>
            <a:r>
              <a:rPr lang="de-AT" dirty="0"/>
              <a:t>Betriebskategorien – </a:t>
            </a:r>
            <a:r>
              <a:rPr lang="de-AT" dirty="0" err="1"/>
              <a:t>Specific</a:t>
            </a:r>
            <a:r>
              <a:rPr lang="de-AT" dirty="0"/>
              <a:t> </a:t>
            </a:r>
          </a:p>
        </p:txBody>
      </p:sp>
      <p:sp>
        <p:nvSpPr>
          <p:cNvPr id="4" name="Foliennummernplatzhalter 3"/>
          <p:cNvSpPr>
            <a:spLocks noGrp="1"/>
          </p:cNvSpPr>
          <p:nvPr>
            <p:ph type="sldNum" sz="quarter" idx="4294967295"/>
          </p:nvPr>
        </p:nvSpPr>
        <p:spPr>
          <a:xfrm>
            <a:off x="8610600" y="6573838"/>
            <a:ext cx="533400" cy="27305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34A30B2-91B9-4730-8833-6BA134589DCF}" type="slidenum">
              <a:rPr kumimoji="0" lang="en-US" sz="900" b="0" i="0" u="none" strike="noStrike" kern="1200" cap="none" spc="0" normalizeH="0" baseline="0" noProof="0" smtClean="0">
                <a:ln>
                  <a:noFill/>
                </a:ln>
                <a:solidFill>
                  <a:srgbClr val="B8BABD"/>
                </a:solidFill>
                <a:effectLst/>
                <a:uLnTx/>
                <a:uFillTx/>
                <a:latin typeface="Arial" charset="0"/>
                <a:ea typeface="ＭＳ Ｐゴシック" pitchFamily="34" charset="-128"/>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12</a:t>
            </a:fld>
            <a:endParaRPr kumimoji="0" lang="en-US" sz="900" b="0" i="0" u="none" strike="noStrike" kern="1200" cap="none" spc="0" normalizeH="0" baseline="0" noProof="0">
              <a:ln>
                <a:noFill/>
              </a:ln>
              <a:solidFill>
                <a:srgbClr val="B8BABD"/>
              </a:solidFill>
              <a:effectLst/>
              <a:uLnTx/>
              <a:uFillTx/>
              <a:latin typeface="Arial" charset="0"/>
              <a:ea typeface="ＭＳ Ｐゴシック" pitchFamily="34" charset="-128"/>
              <a:cs typeface="Arial" charset="0"/>
            </a:endParaRPr>
          </a:p>
        </p:txBody>
      </p:sp>
      <p:sp>
        <p:nvSpPr>
          <p:cNvPr id="5" name="Textfeld 4">
            <a:extLst>
              <a:ext uri="{FF2B5EF4-FFF2-40B4-BE49-F238E27FC236}">
                <a16:creationId xmlns:a16="http://schemas.microsoft.com/office/drawing/2014/main" id="{1ED401BE-0BEC-492E-9022-0D0097EC7DD1}"/>
              </a:ext>
            </a:extLst>
          </p:cNvPr>
          <p:cNvSpPr txBox="1"/>
          <p:nvPr/>
        </p:nvSpPr>
        <p:spPr>
          <a:xfrm>
            <a:off x="614632" y="6615269"/>
            <a:ext cx="3597565" cy="230832"/>
          </a:xfrm>
          <a:prstGeom prst="rect">
            <a:avLst/>
          </a:prstGeom>
          <a:solidFill>
            <a:srgbClr val="B9BABE"/>
          </a:solidFill>
        </p:spPr>
        <p:txBody>
          <a:bodyPr wrap="square" rtlCol="0">
            <a:spAutoFit/>
          </a:bodyPr>
          <a:lstStyle/>
          <a:p>
            <a:r>
              <a:rPr lang="de-AT" sz="900" b="1" dirty="0">
                <a:solidFill>
                  <a:schemeClr val="bg1"/>
                </a:solidFill>
                <a:highlight>
                  <a:srgbClr val="C0C0C0"/>
                </a:highlight>
              </a:rPr>
              <a:t>DCC - </a:t>
            </a:r>
            <a:r>
              <a:rPr lang="de-AT" sz="900" b="1" dirty="0" err="1">
                <a:solidFill>
                  <a:schemeClr val="bg1"/>
                </a:solidFill>
                <a:highlight>
                  <a:srgbClr val="C0C0C0"/>
                </a:highlight>
              </a:rPr>
              <a:t>Drone</a:t>
            </a:r>
            <a:r>
              <a:rPr lang="de-AT" sz="900" b="1" dirty="0">
                <a:solidFill>
                  <a:schemeClr val="bg1"/>
                </a:solidFill>
                <a:highlight>
                  <a:srgbClr val="C0C0C0"/>
                </a:highlight>
              </a:rPr>
              <a:t> Competence Center</a:t>
            </a:r>
          </a:p>
        </p:txBody>
      </p:sp>
    </p:spTree>
    <p:extLst>
      <p:ext uri="{BB962C8B-B14F-4D97-AF65-F5344CB8AC3E}">
        <p14:creationId xmlns:p14="http://schemas.microsoft.com/office/powerpoint/2010/main" val="4283149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12694" y="441326"/>
            <a:ext cx="7472419" cy="587375"/>
          </a:xfrm>
        </p:spPr>
        <p:txBody>
          <a:bodyPr/>
          <a:lstStyle/>
          <a:p>
            <a:r>
              <a:rPr lang="de-AT" dirty="0"/>
              <a:t>Betriebskategorien – </a:t>
            </a:r>
            <a:r>
              <a:rPr lang="de-AT" dirty="0" err="1"/>
              <a:t>Specific</a:t>
            </a:r>
            <a:endParaRPr lang="de-AT" dirty="0"/>
          </a:p>
        </p:txBody>
      </p:sp>
      <p:sp>
        <p:nvSpPr>
          <p:cNvPr id="4" name="Foliennummernplatzhalter 3"/>
          <p:cNvSpPr>
            <a:spLocks noGrp="1"/>
          </p:cNvSpPr>
          <p:nvPr>
            <p:ph type="sldNum" sz="quarter" idx="4"/>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34A30B2-91B9-4730-8833-6BA134589DCF}" type="slidenum">
              <a:rPr kumimoji="0" lang="en-US" sz="900" b="0" i="0" u="none" strike="noStrike" kern="1200" cap="none" spc="0" normalizeH="0" baseline="0" noProof="0" smtClean="0">
                <a:ln>
                  <a:noFill/>
                </a:ln>
                <a:solidFill>
                  <a:srgbClr val="B8BABD"/>
                </a:solidFill>
                <a:effectLst/>
                <a:uLnTx/>
                <a:uFillTx/>
                <a:latin typeface="Arial" charset="0"/>
                <a:ea typeface="ＭＳ Ｐゴシック" pitchFamily="34" charset="-128"/>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13</a:t>
            </a:fld>
            <a:endParaRPr kumimoji="0" lang="en-US" sz="900" b="0" i="0" u="none" strike="noStrike" kern="1200" cap="none" spc="0" normalizeH="0" baseline="0" noProof="0">
              <a:ln>
                <a:noFill/>
              </a:ln>
              <a:solidFill>
                <a:srgbClr val="B8BABD"/>
              </a:solidFill>
              <a:effectLst/>
              <a:uLnTx/>
              <a:uFillTx/>
              <a:latin typeface="Arial" charset="0"/>
              <a:ea typeface="ＭＳ Ｐゴシック" pitchFamily="34" charset="-128"/>
              <a:cs typeface="Arial" charset="0"/>
            </a:endParaRPr>
          </a:p>
        </p:txBody>
      </p:sp>
      <p:sp>
        <p:nvSpPr>
          <p:cNvPr id="5" name="Textfeld 4">
            <a:extLst>
              <a:ext uri="{FF2B5EF4-FFF2-40B4-BE49-F238E27FC236}">
                <a16:creationId xmlns:a16="http://schemas.microsoft.com/office/drawing/2014/main" id="{1ED401BE-0BEC-492E-9022-0D0097EC7DD1}"/>
              </a:ext>
            </a:extLst>
          </p:cNvPr>
          <p:cNvSpPr txBox="1"/>
          <p:nvPr/>
        </p:nvSpPr>
        <p:spPr>
          <a:xfrm>
            <a:off x="614632" y="6615269"/>
            <a:ext cx="3597565" cy="230832"/>
          </a:xfrm>
          <a:prstGeom prst="rect">
            <a:avLst/>
          </a:prstGeom>
          <a:solidFill>
            <a:srgbClr val="B9BABE"/>
          </a:solidFill>
        </p:spPr>
        <p:txBody>
          <a:bodyPr wrap="square" rtlCol="0">
            <a:spAutoFit/>
          </a:bodyPr>
          <a:lstStyle/>
          <a:p>
            <a:r>
              <a:rPr lang="de-AT" sz="900" b="1" dirty="0">
                <a:solidFill>
                  <a:schemeClr val="bg1"/>
                </a:solidFill>
                <a:highlight>
                  <a:srgbClr val="C0C0C0"/>
                </a:highlight>
              </a:rPr>
              <a:t>DCC - </a:t>
            </a:r>
            <a:r>
              <a:rPr lang="de-AT" sz="900" b="1" dirty="0" err="1">
                <a:solidFill>
                  <a:schemeClr val="bg1"/>
                </a:solidFill>
                <a:highlight>
                  <a:srgbClr val="C0C0C0"/>
                </a:highlight>
              </a:rPr>
              <a:t>Drone</a:t>
            </a:r>
            <a:r>
              <a:rPr lang="de-AT" sz="900" b="1" dirty="0">
                <a:solidFill>
                  <a:schemeClr val="bg1"/>
                </a:solidFill>
                <a:highlight>
                  <a:srgbClr val="C0C0C0"/>
                </a:highlight>
              </a:rPr>
              <a:t> Competence Center</a:t>
            </a:r>
          </a:p>
        </p:txBody>
      </p:sp>
      <p:sp>
        <p:nvSpPr>
          <p:cNvPr id="9" name="Textplatzhalter 8">
            <a:extLst>
              <a:ext uri="{FF2B5EF4-FFF2-40B4-BE49-F238E27FC236}">
                <a16:creationId xmlns:a16="http://schemas.microsoft.com/office/drawing/2014/main" id="{C51DAAE4-2E91-4DD5-871E-E51F4A27CB2B}"/>
              </a:ext>
            </a:extLst>
          </p:cNvPr>
          <p:cNvSpPr>
            <a:spLocks noGrp="1"/>
          </p:cNvSpPr>
          <p:nvPr>
            <p:ph type="body" sz="quarter" idx="11"/>
          </p:nvPr>
        </p:nvSpPr>
        <p:spPr/>
        <p:txBody>
          <a:bodyPr/>
          <a:lstStyle/>
          <a:p>
            <a:r>
              <a:rPr lang="de-AT" dirty="0"/>
              <a:t>Der Betrieb von Drohnen fällt in die Kategorie </a:t>
            </a:r>
            <a:r>
              <a:rPr lang="de-AT" dirty="0" err="1"/>
              <a:t>Specific</a:t>
            </a:r>
            <a:r>
              <a:rPr lang="de-AT" dirty="0"/>
              <a:t>, wenn die Beschränkungen der Open Kategorie überschritten werden.</a:t>
            </a:r>
          </a:p>
          <a:p>
            <a:endParaRPr lang="de-AT" dirty="0"/>
          </a:p>
          <a:p>
            <a:r>
              <a:rPr lang="de-AT" dirty="0"/>
              <a:t>Beispiele sind Flüge:</a:t>
            </a:r>
          </a:p>
          <a:p>
            <a:pPr lvl="1"/>
            <a:r>
              <a:rPr lang="de-AT" dirty="0"/>
              <a:t>Außerhalb der Sichtverbindung (BVLOS)</a:t>
            </a:r>
          </a:p>
          <a:p>
            <a:pPr lvl="1"/>
            <a:r>
              <a:rPr lang="de-AT" dirty="0"/>
              <a:t>Mit einer Drohne mit über 25 kg MTOM</a:t>
            </a:r>
          </a:p>
          <a:p>
            <a:pPr lvl="1"/>
            <a:r>
              <a:rPr lang="de-AT" dirty="0"/>
              <a:t>Höher als 120 m</a:t>
            </a:r>
          </a:p>
          <a:p>
            <a:pPr lvl="1"/>
            <a:r>
              <a:rPr lang="de-AT" dirty="0"/>
              <a:t>In besiedelter Umgebung mit einer Drohne über 4 kg MTOM oder ohne CE Zertifizierung</a:t>
            </a:r>
          </a:p>
          <a:p>
            <a:endParaRPr lang="de-AT" dirty="0"/>
          </a:p>
          <a:p>
            <a:r>
              <a:rPr lang="de-AT" dirty="0"/>
              <a:t>Mindestalter für Fernpiloten in </a:t>
            </a:r>
            <a:r>
              <a:rPr lang="de-AT" dirty="0" err="1"/>
              <a:t>Specific</a:t>
            </a:r>
            <a:r>
              <a:rPr lang="de-AT" dirty="0"/>
              <a:t> ist 16 Jahre</a:t>
            </a:r>
          </a:p>
          <a:p>
            <a:endParaRPr lang="de-AT" dirty="0"/>
          </a:p>
          <a:p>
            <a:r>
              <a:rPr lang="de-AT" dirty="0"/>
              <a:t>Abgrenzung zur Kategorie Certified erfolgt nach Durchführung einer Risikoanalyse aber auf jeden Fall bei:</a:t>
            </a:r>
          </a:p>
          <a:p>
            <a:pPr lvl="1"/>
            <a:r>
              <a:rPr lang="de-AT" dirty="0"/>
              <a:t>Personentransport </a:t>
            </a:r>
          </a:p>
          <a:p>
            <a:pPr lvl="1"/>
            <a:r>
              <a:rPr lang="de-AT" dirty="0"/>
              <a:t>Gefahrenguttransport, wenn durch diesen, Gefahr für Unbeteiligte bei einem Unfall besteht</a:t>
            </a:r>
          </a:p>
          <a:p>
            <a:pPr lvl="1"/>
            <a:r>
              <a:rPr lang="de-AT" dirty="0"/>
              <a:t>Gefahrenguttransport, bei unzureichender Sicherung für die </a:t>
            </a:r>
            <a:r>
              <a:rPr lang="de-AT" dirty="0" err="1"/>
              <a:t>Specific</a:t>
            </a:r>
            <a:r>
              <a:rPr lang="de-AT" dirty="0"/>
              <a:t> Kategorie</a:t>
            </a:r>
          </a:p>
          <a:p>
            <a:pPr lvl="1"/>
            <a:r>
              <a:rPr lang="de-AT" dirty="0"/>
              <a:t>Flug über Menschenansammlungen mit Drohnen einer charakteristischen Größe von über 3m</a:t>
            </a:r>
          </a:p>
        </p:txBody>
      </p:sp>
    </p:spTree>
    <p:extLst>
      <p:ext uri="{BB962C8B-B14F-4D97-AF65-F5344CB8AC3E}">
        <p14:creationId xmlns:p14="http://schemas.microsoft.com/office/powerpoint/2010/main" val="24714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12694" y="441326"/>
            <a:ext cx="7472419" cy="587375"/>
          </a:xfrm>
        </p:spPr>
        <p:txBody>
          <a:bodyPr/>
          <a:lstStyle/>
          <a:p>
            <a:r>
              <a:rPr lang="de-AT" dirty="0"/>
              <a:t>Betriebskategorien – </a:t>
            </a:r>
            <a:r>
              <a:rPr lang="de-AT" dirty="0" err="1"/>
              <a:t>Specific</a:t>
            </a:r>
            <a:r>
              <a:rPr lang="de-AT" dirty="0"/>
              <a:t>: Risikoanalyse</a:t>
            </a:r>
          </a:p>
        </p:txBody>
      </p:sp>
      <p:sp>
        <p:nvSpPr>
          <p:cNvPr id="4" name="Foliennummernplatzhalter 3"/>
          <p:cNvSpPr>
            <a:spLocks noGrp="1"/>
          </p:cNvSpPr>
          <p:nvPr>
            <p:ph type="sldNum" sz="quarter" idx="4"/>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34A30B2-91B9-4730-8833-6BA134589DCF}" type="slidenum">
              <a:rPr kumimoji="0" lang="en-US" sz="900" b="0" i="0" u="none" strike="noStrike" kern="1200" cap="none" spc="0" normalizeH="0" baseline="0" noProof="0" smtClean="0">
                <a:ln>
                  <a:noFill/>
                </a:ln>
                <a:solidFill>
                  <a:srgbClr val="B8BABD"/>
                </a:solidFill>
                <a:effectLst/>
                <a:uLnTx/>
                <a:uFillTx/>
                <a:latin typeface="Arial" charset="0"/>
                <a:ea typeface="ＭＳ Ｐゴシック" pitchFamily="34" charset="-128"/>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14</a:t>
            </a:fld>
            <a:endParaRPr kumimoji="0" lang="en-US" sz="900" b="0" i="0" u="none" strike="noStrike" kern="1200" cap="none" spc="0" normalizeH="0" baseline="0" noProof="0">
              <a:ln>
                <a:noFill/>
              </a:ln>
              <a:solidFill>
                <a:srgbClr val="B8BABD"/>
              </a:solidFill>
              <a:effectLst/>
              <a:uLnTx/>
              <a:uFillTx/>
              <a:latin typeface="Arial" charset="0"/>
              <a:ea typeface="ＭＳ Ｐゴシック" pitchFamily="34" charset="-128"/>
              <a:cs typeface="Arial" charset="0"/>
            </a:endParaRPr>
          </a:p>
        </p:txBody>
      </p:sp>
      <p:sp>
        <p:nvSpPr>
          <p:cNvPr id="40" name="Textplatzhalter 2">
            <a:extLst>
              <a:ext uri="{FF2B5EF4-FFF2-40B4-BE49-F238E27FC236}">
                <a16:creationId xmlns:a16="http://schemas.microsoft.com/office/drawing/2014/main" id="{3955731B-F9A1-4C81-ABE8-95A2C5CCB9E6}"/>
              </a:ext>
            </a:extLst>
          </p:cNvPr>
          <p:cNvSpPr txBox="1">
            <a:spLocks/>
          </p:cNvSpPr>
          <p:nvPr/>
        </p:nvSpPr>
        <p:spPr bwMode="auto">
          <a:xfrm>
            <a:off x="5909038" y="5719647"/>
            <a:ext cx="2849685" cy="79670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200" tIns="43200" rIns="43200" bIns="43200" numCol="1" anchor="t" anchorCtr="0" compatLnSpc="1">
            <a:prstTxWarp prst="textNoShape">
              <a:avLst/>
            </a:prstTxWarp>
          </a:bodyPr>
          <a:lstStyle>
            <a:lvl1pPr marL="176213" indent="-176213" algn="l" rtl="0" eaLnBrk="1" fontAlgn="base" hangingPunct="1">
              <a:spcBef>
                <a:spcPct val="60000"/>
              </a:spcBef>
              <a:spcAft>
                <a:spcPct val="0"/>
              </a:spcAft>
              <a:buClr>
                <a:srgbClr val="0D3F96"/>
              </a:buClr>
              <a:buFont typeface="Webdings" pitchFamily="18" charset="2"/>
              <a:buChar char="4"/>
              <a:defRPr sz="1400" b="1">
                <a:solidFill>
                  <a:schemeClr val="tx1"/>
                </a:solidFill>
                <a:latin typeface="+mn-lt"/>
                <a:ea typeface="+mn-ea"/>
                <a:cs typeface="+mn-cs"/>
              </a:defRPr>
            </a:lvl1pPr>
            <a:lvl2pPr marL="536575" indent="-180975" algn="l" rtl="0" eaLnBrk="1" fontAlgn="base" hangingPunct="1">
              <a:spcBef>
                <a:spcPct val="60000"/>
              </a:spcBef>
              <a:spcAft>
                <a:spcPct val="0"/>
              </a:spcAft>
              <a:buChar char="–"/>
              <a:defRPr sz="1200">
                <a:solidFill>
                  <a:schemeClr val="tx1"/>
                </a:solidFill>
                <a:latin typeface="+mn-lt"/>
                <a:ea typeface="+mn-ea"/>
              </a:defRPr>
            </a:lvl2pPr>
            <a:lvl3pPr marL="852488" indent="-131763" algn="l" rtl="0" eaLnBrk="1" fontAlgn="base" hangingPunct="1">
              <a:spcBef>
                <a:spcPct val="60000"/>
              </a:spcBef>
              <a:spcAft>
                <a:spcPct val="0"/>
              </a:spcAft>
              <a:buFont typeface="Wingdings" pitchFamily="2" charset="2"/>
              <a:buChar char="§"/>
              <a:defRPr sz="1100">
                <a:solidFill>
                  <a:schemeClr val="tx1"/>
                </a:solidFill>
                <a:latin typeface="+mn-lt"/>
                <a:ea typeface="+mn-ea"/>
              </a:defRPr>
            </a:lvl3pPr>
            <a:lvl4pPr marL="1666875" indent="-228600" algn="l" rtl="0" eaLnBrk="1" fontAlgn="base" hangingPunct="1">
              <a:spcBef>
                <a:spcPct val="20000"/>
              </a:spcBef>
              <a:spcAft>
                <a:spcPct val="0"/>
              </a:spcAft>
              <a:buChar char="–"/>
              <a:defRPr sz="1000" baseline="0">
                <a:solidFill>
                  <a:schemeClr val="tx1"/>
                </a:solidFill>
                <a:latin typeface="+mn-lt"/>
                <a:ea typeface="+mn-ea"/>
              </a:defRPr>
            </a:lvl4pPr>
            <a:lvl5pPr marL="2074863" indent="-228600" algn="l" rtl="0" eaLnBrk="1" fontAlgn="base" hangingPunct="1">
              <a:spcBef>
                <a:spcPct val="20000"/>
              </a:spcBef>
              <a:spcAft>
                <a:spcPct val="0"/>
              </a:spcAft>
              <a:buChar char="»"/>
              <a:defRPr sz="900" baseline="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defTabSz="914400">
              <a:spcBef>
                <a:spcPts val="0"/>
              </a:spcBef>
              <a:spcAft>
                <a:spcPts val="0"/>
              </a:spcAft>
            </a:pPr>
            <a:endParaRPr lang="de-AT" sz="1000" b="0" kern="0" dirty="0"/>
          </a:p>
        </p:txBody>
      </p:sp>
      <p:sp>
        <p:nvSpPr>
          <p:cNvPr id="41" name="Textplatzhalter 2">
            <a:extLst>
              <a:ext uri="{FF2B5EF4-FFF2-40B4-BE49-F238E27FC236}">
                <a16:creationId xmlns:a16="http://schemas.microsoft.com/office/drawing/2014/main" id="{CB53AC28-8DA1-4EBB-9327-84EEE6BD5E68}"/>
              </a:ext>
            </a:extLst>
          </p:cNvPr>
          <p:cNvSpPr txBox="1">
            <a:spLocks/>
          </p:cNvSpPr>
          <p:nvPr/>
        </p:nvSpPr>
        <p:spPr bwMode="auto">
          <a:xfrm>
            <a:off x="5854674" y="5503119"/>
            <a:ext cx="3228364" cy="1041973"/>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200" tIns="43200" rIns="43200" bIns="43200" numCol="1" anchor="t" anchorCtr="0" compatLnSpc="1">
            <a:prstTxWarp prst="textNoShape">
              <a:avLst/>
            </a:prstTxWarp>
          </a:bodyPr>
          <a:lstStyle>
            <a:lvl1pPr marL="176213" indent="-176213" algn="l" rtl="0" eaLnBrk="1" fontAlgn="base" hangingPunct="1">
              <a:spcBef>
                <a:spcPct val="60000"/>
              </a:spcBef>
              <a:spcAft>
                <a:spcPct val="0"/>
              </a:spcAft>
              <a:buClr>
                <a:srgbClr val="0D3F96"/>
              </a:buClr>
              <a:buFont typeface="Webdings" pitchFamily="18" charset="2"/>
              <a:buChar char="4"/>
              <a:defRPr sz="1400" b="1">
                <a:solidFill>
                  <a:schemeClr val="tx1"/>
                </a:solidFill>
                <a:latin typeface="+mn-lt"/>
                <a:ea typeface="+mn-ea"/>
                <a:cs typeface="+mn-cs"/>
              </a:defRPr>
            </a:lvl1pPr>
            <a:lvl2pPr marL="536575" indent="-180975" algn="l" rtl="0" eaLnBrk="1" fontAlgn="base" hangingPunct="1">
              <a:spcBef>
                <a:spcPct val="60000"/>
              </a:spcBef>
              <a:spcAft>
                <a:spcPct val="0"/>
              </a:spcAft>
              <a:buChar char="–"/>
              <a:defRPr sz="1200">
                <a:solidFill>
                  <a:schemeClr val="tx1"/>
                </a:solidFill>
                <a:latin typeface="+mn-lt"/>
                <a:ea typeface="+mn-ea"/>
              </a:defRPr>
            </a:lvl2pPr>
            <a:lvl3pPr marL="852488" indent="-131763" algn="l" rtl="0" eaLnBrk="1" fontAlgn="base" hangingPunct="1">
              <a:spcBef>
                <a:spcPct val="60000"/>
              </a:spcBef>
              <a:spcAft>
                <a:spcPct val="0"/>
              </a:spcAft>
              <a:buFont typeface="Wingdings" pitchFamily="2" charset="2"/>
              <a:buChar char="§"/>
              <a:defRPr sz="1100">
                <a:solidFill>
                  <a:schemeClr val="tx1"/>
                </a:solidFill>
                <a:latin typeface="+mn-lt"/>
                <a:ea typeface="+mn-ea"/>
              </a:defRPr>
            </a:lvl3pPr>
            <a:lvl4pPr marL="1666875" indent="-228600" algn="l" rtl="0" eaLnBrk="1" fontAlgn="base" hangingPunct="1">
              <a:spcBef>
                <a:spcPct val="20000"/>
              </a:spcBef>
              <a:spcAft>
                <a:spcPct val="0"/>
              </a:spcAft>
              <a:buChar char="–"/>
              <a:defRPr sz="1000" baseline="0">
                <a:solidFill>
                  <a:schemeClr val="tx1"/>
                </a:solidFill>
                <a:latin typeface="+mn-lt"/>
                <a:ea typeface="+mn-ea"/>
              </a:defRPr>
            </a:lvl4pPr>
            <a:lvl5pPr marL="2074863" indent="-228600" algn="l" rtl="0" eaLnBrk="1" fontAlgn="base" hangingPunct="1">
              <a:spcBef>
                <a:spcPct val="20000"/>
              </a:spcBef>
              <a:spcAft>
                <a:spcPct val="0"/>
              </a:spcAft>
              <a:buChar char="»"/>
              <a:defRPr sz="900" baseline="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defTabSz="914400">
              <a:spcBef>
                <a:spcPts val="200"/>
              </a:spcBef>
            </a:pPr>
            <a:endParaRPr lang="de-AT" sz="900" b="0" kern="0" dirty="0"/>
          </a:p>
        </p:txBody>
      </p:sp>
      <p:sp>
        <p:nvSpPr>
          <p:cNvPr id="5" name="Textfeld 4">
            <a:extLst>
              <a:ext uri="{FF2B5EF4-FFF2-40B4-BE49-F238E27FC236}">
                <a16:creationId xmlns:a16="http://schemas.microsoft.com/office/drawing/2014/main" id="{1ED401BE-0BEC-492E-9022-0D0097EC7DD1}"/>
              </a:ext>
            </a:extLst>
          </p:cNvPr>
          <p:cNvSpPr txBox="1"/>
          <p:nvPr/>
        </p:nvSpPr>
        <p:spPr>
          <a:xfrm>
            <a:off x="614632" y="6615269"/>
            <a:ext cx="3597565" cy="230832"/>
          </a:xfrm>
          <a:prstGeom prst="rect">
            <a:avLst/>
          </a:prstGeom>
          <a:solidFill>
            <a:srgbClr val="B9BABE"/>
          </a:solidFill>
        </p:spPr>
        <p:txBody>
          <a:bodyPr wrap="square" rtlCol="0">
            <a:spAutoFit/>
          </a:bodyPr>
          <a:lstStyle/>
          <a:p>
            <a:r>
              <a:rPr lang="de-AT" sz="900" b="1" dirty="0">
                <a:solidFill>
                  <a:schemeClr val="bg1"/>
                </a:solidFill>
                <a:highlight>
                  <a:srgbClr val="C0C0C0"/>
                </a:highlight>
              </a:rPr>
              <a:t>DCC - </a:t>
            </a:r>
            <a:r>
              <a:rPr lang="de-AT" sz="900" b="1" dirty="0" err="1">
                <a:solidFill>
                  <a:schemeClr val="bg1"/>
                </a:solidFill>
                <a:highlight>
                  <a:srgbClr val="C0C0C0"/>
                </a:highlight>
              </a:rPr>
              <a:t>Drone</a:t>
            </a:r>
            <a:r>
              <a:rPr lang="de-AT" sz="900" b="1" dirty="0">
                <a:solidFill>
                  <a:schemeClr val="bg1"/>
                </a:solidFill>
                <a:highlight>
                  <a:srgbClr val="C0C0C0"/>
                </a:highlight>
              </a:rPr>
              <a:t> Competence Center</a:t>
            </a:r>
          </a:p>
        </p:txBody>
      </p:sp>
      <p:sp>
        <p:nvSpPr>
          <p:cNvPr id="3" name="Textplatzhalter 2">
            <a:extLst>
              <a:ext uri="{FF2B5EF4-FFF2-40B4-BE49-F238E27FC236}">
                <a16:creationId xmlns:a16="http://schemas.microsoft.com/office/drawing/2014/main" id="{DDEAA202-A2BF-4082-BA9E-C0BEEFCD96C7}"/>
              </a:ext>
            </a:extLst>
          </p:cNvPr>
          <p:cNvSpPr>
            <a:spLocks noGrp="1"/>
          </p:cNvSpPr>
          <p:nvPr>
            <p:ph type="body" sz="quarter" idx="11"/>
          </p:nvPr>
        </p:nvSpPr>
        <p:spPr/>
        <p:txBody>
          <a:bodyPr/>
          <a:lstStyle/>
          <a:p>
            <a:r>
              <a:rPr lang="de-AT" dirty="0"/>
              <a:t>Die Risikoanalyse ist die Basis für alle Flugvorhaben in der </a:t>
            </a:r>
            <a:r>
              <a:rPr lang="de-AT" dirty="0" err="1"/>
              <a:t>specific</a:t>
            </a:r>
            <a:r>
              <a:rPr lang="de-AT" dirty="0"/>
              <a:t> Kategorie</a:t>
            </a:r>
          </a:p>
          <a:p>
            <a:r>
              <a:rPr lang="de-AT" dirty="0"/>
              <a:t>Risikoanalyse muss flexibel sein, um Risikofaktoren am Boden und in der Luft abdecken zu können</a:t>
            </a:r>
          </a:p>
          <a:p>
            <a:r>
              <a:rPr lang="de-AT" dirty="0"/>
              <a:t>Bewilligung durch die Behörde erforderlich (in AT: Austro Control) </a:t>
            </a:r>
          </a:p>
          <a:p>
            <a:endParaRPr lang="de-AT" dirty="0"/>
          </a:p>
          <a:p>
            <a:r>
              <a:rPr lang="de-AT" dirty="0"/>
              <a:t>Ganzheitliche Betrachtung der Systemsicherheit und externen Einflüssen in einem Risiko-basierten Verfahren </a:t>
            </a:r>
            <a:r>
              <a:rPr lang="de-AT" dirty="0">
                <a:sym typeface="Wingdings" panose="05000000000000000000" pitchFamily="2" charset="2"/>
              </a:rPr>
              <a:t> SORA (</a:t>
            </a:r>
            <a:r>
              <a:rPr lang="de-AT" dirty="0" err="1">
                <a:sym typeface="Wingdings" panose="05000000000000000000" pitchFamily="2" charset="2"/>
              </a:rPr>
              <a:t>Specific</a:t>
            </a:r>
            <a:r>
              <a:rPr lang="de-AT" dirty="0">
                <a:sym typeface="Wingdings" panose="05000000000000000000" pitchFamily="2" charset="2"/>
              </a:rPr>
              <a:t> Operation Risk Assessment)</a:t>
            </a:r>
          </a:p>
        </p:txBody>
      </p:sp>
      <p:grpSp>
        <p:nvGrpSpPr>
          <p:cNvPr id="27" name="Group 31">
            <a:extLst>
              <a:ext uri="{FF2B5EF4-FFF2-40B4-BE49-F238E27FC236}">
                <a16:creationId xmlns:a16="http://schemas.microsoft.com/office/drawing/2014/main" id="{A0541F34-3055-405B-96CA-B53F4D34382B}"/>
              </a:ext>
            </a:extLst>
          </p:cNvPr>
          <p:cNvGrpSpPr/>
          <p:nvPr/>
        </p:nvGrpSpPr>
        <p:grpSpPr>
          <a:xfrm>
            <a:off x="207323" y="3825713"/>
            <a:ext cx="6355991" cy="2570948"/>
            <a:chOff x="1403648" y="2759360"/>
            <a:chExt cx="6355991" cy="2570948"/>
          </a:xfrm>
        </p:grpSpPr>
        <p:grpSp>
          <p:nvGrpSpPr>
            <p:cNvPr id="28" name="Group 16">
              <a:extLst>
                <a:ext uri="{FF2B5EF4-FFF2-40B4-BE49-F238E27FC236}">
                  <a16:creationId xmlns:a16="http://schemas.microsoft.com/office/drawing/2014/main" id="{542FA92F-1066-4BD0-848C-8E3A51DC54B1}"/>
                </a:ext>
              </a:extLst>
            </p:cNvPr>
            <p:cNvGrpSpPr/>
            <p:nvPr/>
          </p:nvGrpSpPr>
          <p:grpSpPr>
            <a:xfrm>
              <a:off x="1403648" y="2759360"/>
              <a:ext cx="6355991" cy="2570948"/>
              <a:chOff x="2102966" y="3206225"/>
              <a:chExt cx="6355991" cy="2570948"/>
            </a:xfrm>
          </p:grpSpPr>
          <p:pic>
            <p:nvPicPr>
              <p:cNvPr id="30" name="Picture 4" descr="See the source image">
                <a:extLst>
                  <a:ext uri="{FF2B5EF4-FFF2-40B4-BE49-F238E27FC236}">
                    <a16:creationId xmlns:a16="http://schemas.microsoft.com/office/drawing/2014/main" id="{AD161EFF-B81C-4F5B-8019-C73DA4332B98}"/>
                  </a:ext>
                </a:extLst>
              </p:cNvPr>
              <p:cNvPicPr>
                <a:picLocks noChangeAspect="1" noChangeArrowheads="1"/>
              </p:cNvPicPr>
              <p:nvPr/>
            </p:nvPicPr>
            <p:blipFill rotWithShape="1">
              <a:blip r:embed="rId2" cstate="email">
                <a:duotone>
                  <a:prstClr val="black"/>
                  <a:schemeClr val="bg2">
                    <a:lumMod val="85000"/>
                    <a:tint val="45000"/>
                    <a:satMod val="400000"/>
                  </a:schemeClr>
                </a:duotone>
                <a:extLst>
                  <a:ext uri="{28A0092B-C50C-407E-A947-70E740481C1C}">
                    <a14:useLocalDpi xmlns:a14="http://schemas.microsoft.com/office/drawing/2010/main"/>
                  </a:ext>
                </a:extLst>
              </a:blip>
              <a:srcRect/>
              <a:stretch/>
            </p:blipFill>
            <p:spPr bwMode="auto">
              <a:xfrm>
                <a:off x="6268389" y="3206225"/>
                <a:ext cx="2190568" cy="2564197"/>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Group 5">
                <a:extLst>
                  <a:ext uri="{FF2B5EF4-FFF2-40B4-BE49-F238E27FC236}">
                    <a16:creationId xmlns:a16="http://schemas.microsoft.com/office/drawing/2014/main" id="{A9FD186C-21F2-4ABD-A356-CE4CF871C673}"/>
                  </a:ext>
                </a:extLst>
              </p:cNvPr>
              <p:cNvGrpSpPr/>
              <p:nvPr/>
            </p:nvGrpSpPr>
            <p:grpSpPr>
              <a:xfrm>
                <a:off x="2102966" y="3212976"/>
                <a:ext cx="4929871" cy="2564197"/>
                <a:chOff x="2035908" y="3562109"/>
                <a:chExt cx="3931428" cy="2564197"/>
              </a:xfrm>
            </p:grpSpPr>
            <p:pic>
              <p:nvPicPr>
                <p:cNvPr id="37" name="Picture 4" descr="See the source image">
                  <a:extLst>
                    <a:ext uri="{FF2B5EF4-FFF2-40B4-BE49-F238E27FC236}">
                      <a16:creationId xmlns:a16="http://schemas.microsoft.com/office/drawing/2014/main" id="{07BD350C-0502-492C-8B07-56BBF40777A6}"/>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r="42879"/>
                <a:stretch/>
              </p:blipFill>
              <p:spPr bwMode="auto">
                <a:xfrm>
                  <a:off x="2035908" y="3562109"/>
                  <a:ext cx="3158335" cy="2564197"/>
                </a:xfrm>
                <a:prstGeom prst="rect">
                  <a:avLst/>
                </a:prstGeom>
                <a:noFill/>
                <a:extLst>
                  <a:ext uri="{909E8E84-426E-40DD-AFC4-6F175D3DCCD1}">
                    <a14:hiddenFill xmlns:a14="http://schemas.microsoft.com/office/drawing/2010/main">
                      <a:solidFill>
                        <a:srgbClr val="FFFFFF"/>
                      </a:solidFill>
                    </a14:hiddenFill>
                  </a:ext>
                </a:extLst>
              </p:spPr>
            </p:pic>
            <p:sp>
              <p:nvSpPr>
                <p:cNvPr id="38" name="Rectangle 3">
                  <a:extLst>
                    <a:ext uri="{FF2B5EF4-FFF2-40B4-BE49-F238E27FC236}">
                      <a16:creationId xmlns:a16="http://schemas.microsoft.com/office/drawing/2014/main" id="{62831F8E-748F-4092-8AB9-54CF827CA7D6}"/>
                    </a:ext>
                  </a:extLst>
                </p:cNvPr>
                <p:cNvSpPr/>
                <p:nvPr/>
              </p:nvSpPr>
              <p:spPr bwMode="auto">
                <a:xfrm>
                  <a:off x="2303239" y="3933056"/>
                  <a:ext cx="900609" cy="144016"/>
                </a:xfrm>
                <a:prstGeom prst="rect">
                  <a:avLst/>
                </a:prstGeom>
                <a:solidFill>
                  <a:srgbClr val="0C75BC"/>
                </a:solidFill>
                <a:ln>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Pct val="60000"/>
                    <a:buFontTx/>
                    <a:buBlip>
                      <a:blip r:embed="rId4"/>
                    </a:buBlip>
                    <a:tabLst/>
                  </a:pPr>
                  <a:endParaRPr kumimoji="0" lang="en-GB" sz="2800" b="0" i="0" u="none" strike="noStrike" cap="none" normalizeH="0" baseline="0">
                    <a:ln>
                      <a:noFill/>
                    </a:ln>
                    <a:solidFill>
                      <a:srgbClr val="055685"/>
                    </a:solidFill>
                    <a:effectLst/>
                    <a:latin typeface="Calibri" pitchFamily="34" charset="0"/>
                  </a:endParaRPr>
                </a:p>
              </p:txBody>
            </p:sp>
            <p:sp>
              <p:nvSpPr>
                <p:cNvPr id="39" name="Rectangle 17">
                  <a:extLst>
                    <a:ext uri="{FF2B5EF4-FFF2-40B4-BE49-F238E27FC236}">
                      <a16:creationId xmlns:a16="http://schemas.microsoft.com/office/drawing/2014/main" id="{26C9FB10-810A-48C4-9A66-E674E95BCFE6}"/>
                    </a:ext>
                  </a:extLst>
                </p:cNvPr>
                <p:cNvSpPr/>
                <p:nvPr/>
              </p:nvSpPr>
              <p:spPr bwMode="auto">
                <a:xfrm>
                  <a:off x="2304489" y="4809768"/>
                  <a:ext cx="900609" cy="144016"/>
                </a:xfrm>
                <a:prstGeom prst="rect">
                  <a:avLst/>
                </a:prstGeom>
                <a:solidFill>
                  <a:srgbClr val="0C75BC"/>
                </a:solidFill>
                <a:ln>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Pct val="60000"/>
                    <a:buFontTx/>
                    <a:buBlip>
                      <a:blip r:embed="rId4"/>
                    </a:buBlip>
                    <a:tabLst/>
                  </a:pPr>
                  <a:endParaRPr kumimoji="0" lang="en-GB" sz="2800" b="0" i="0" u="none" strike="noStrike" cap="none" normalizeH="0" baseline="0">
                    <a:ln>
                      <a:noFill/>
                    </a:ln>
                    <a:solidFill>
                      <a:srgbClr val="055685"/>
                    </a:solidFill>
                    <a:effectLst/>
                    <a:latin typeface="Calibri" pitchFamily="34" charset="0"/>
                  </a:endParaRPr>
                </a:p>
              </p:txBody>
            </p:sp>
            <p:sp>
              <p:nvSpPr>
                <p:cNvPr id="42" name="Rectangle 18">
                  <a:extLst>
                    <a:ext uri="{FF2B5EF4-FFF2-40B4-BE49-F238E27FC236}">
                      <a16:creationId xmlns:a16="http://schemas.microsoft.com/office/drawing/2014/main" id="{E0C854C3-78F3-4143-B6A8-0D8224C85606}"/>
                    </a:ext>
                  </a:extLst>
                </p:cNvPr>
                <p:cNvSpPr/>
                <p:nvPr/>
              </p:nvSpPr>
              <p:spPr bwMode="auto">
                <a:xfrm>
                  <a:off x="2303239" y="5680153"/>
                  <a:ext cx="900609" cy="144016"/>
                </a:xfrm>
                <a:prstGeom prst="rect">
                  <a:avLst/>
                </a:prstGeom>
                <a:solidFill>
                  <a:srgbClr val="0C75BC"/>
                </a:solidFill>
                <a:ln>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Pct val="60000"/>
                    <a:buFontTx/>
                    <a:buBlip>
                      <a:blip r:embed="rId4"/>
                    </a:buBlip>
                    <a:tabLst/>
                  </a:pPr>
                  <a:endParaRPr kumimoji="0" lang="en-GB" sz="2800" b="0" i="0" u="none" strike="noStrike" cap="none" normalizeH="0" baseline="0">
                    <a:ln>
                      <a:noFill/>
                    </a:ln>
                    <a:solidFill>
                      <a:srgbClr val="055685"/>
                    </a:solidFill>
                    <a:effectLst/>
                    <a:latin typeface="Calibri" pitchFamily="34" charset="0"/>
                  </a:endParaRPr>
                </a:p>
              </p:txBody>
            </p:sp>
            <p:sp>
              <p:nvSpPr>
                <p:cNvPr id="43" name="Rectangle 19">
                  <a:extLst>
                    <a:ext uri="{FF2B5EF4-FFF2-40B4-BE49-F238E27FC236}">
                      <a16:creationId xmlns:a16="http://schemas.microsoft.com/office/drawing/2014/main" id="{D3B6767B-437D-4471-8A31-721FC7196DB1}"/>
                    </a:ext>
                  </a:extLst>
                </p:cNvPr>
                <p:cNvSpPr/>
                <p:nvPr/>
              </p:nvSpPr>
              <p:spPr bwMode="auto">
                <a:xfrm>
                  <a:off x="2291829" y="4381628"/>
                  <a:ext cx="900609" cy="144016"/>
                </a:xfrm>
                <a:prstGeom prst="rect">
                  <a:avLst/>
                </a:prstGeom>
                <a:solidFill>
                  <a:srgbClr val="E8B320"/>
                </a:solidFill>
                <a:ln>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Pct val="60000"/>
                    <a:buFontTx/>
                    <a:buBlip>
                      <a:blip r:embed="rId4"/>
                    </a:buBlip>
                    <a:tabLst/>
                  </a:pPr>
                  <a:endParaRPr kumimoji="0" lang="en-GB" sz="2800" b="0" i="0" u="none" strike="noStrike" cap="none" normalizeH="0" baseline="0">
                    <a:ln>
                      <a:noFill/>
                    </a:ln>
                    <a:solidFill>
                      <a:srgbClr val="055685"/>
                    </a:solidFill>
                    <a:effectLst/>
                    <a:latin typeface="Calibri" pitchFamily="34" charset="0"/>
                  </a:endParaRPr>
                </a:p>
              </p:txBody>
            </p:sp>
            <p:sp>
              <p:nvSpPr>
                <p:cNvPr id="44" name="Rectangle 20">
                  <a:extLst>
                    <a:ext uri="{FF2B5EF4-FFF2-40B4-BE49-F238E27FC236}">
                      <a16:creationId xmlns:a16="http://schemas.microsoft.com/office/drawing/2014/main" id="{B8E47277-2FD7-415D-9F33-6A3CDE561F78}"/>
                    </a:ext>
                  </a:extLst>
                </p:cNvPr>
                <p:cNvSpPr/>
                <p:nvPr/>
              </p:nvSpPr>
              <p:spPr bwMode="auto">
                <a:xfrm>
                  <a:off x="2303239" y="5218293"/>
                  <a:ext cx="900609" cy="144016"/>
                </a:xfrm>
                <a:prstGeom prst="rect">
                  <a:avLst/>
                </a:prstGeom>
                <a:solidFill>
                  <a:srgbClr val="E8B320"/>
                </a:solidFill>
                <a:ln>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Pct val="60000"/>
                    <a:buFontTx/>
                    <a:buBlip>
                      <a:blip r:embed="rId4"/>
                    </a:buBlip>
                    <a:tabLst/>
                  </a:pPr>
                  <a:endParaRPr kumimoji="0" lang="en-GB" sz="2800" b="0" i="0" u="none" strike="noStrike" cap="none" normalizeH="0" baseline="0">
                    <a:ln>
                      <a:noFill/>
                    </a:ln>
                    <a:solidFill>
                      <a:srgbClr val="055685"/>
                    </a:solidFill>
                    <a:effectLst/>
                    <a:latin typeface="Calibri" pitchFamily="34" charset="0"/>
                  </a:endParaRPr>
                </a:p>
              </p:txBody>
            </p:sp>
            <p:sp>
              <p:nvSpPr>
                <p:cNvPr id="45" name="Rectangle 21">
                  <a:extLst>
                    <a:ext uri="{FF2B5EF4-FFF2-40B4-BE49-F238E27FC236}">
                      <a16:creationId xmlns:a16="http://schemas.microsoft.com/office/drawing/2014/main" id="{C9629B51-6EC2-4790-B308-2045B0CE6EAD}"/>
                    </a:ext>
                  </a:extLst>
                </p:cNvPr>
                <p:cNvSpPr/>
                <p:nvPr/>
              </p:nvSpPr>
              <p:spPr bwMode="auto">
                <a:xfrm>
                  <a:off x="5314937" y="4817324"/>
                  <a:ext cx="652399" cy="144016"/>
                </a:xfrm>
                <a:prstGeom prst="rect">
                  <a:avLst/>
                </a:prstGeom>
                <a:solidFill>
                  <a:srgbClr val="828282"/>
                </a:solidFill>
                <a:ln>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Pct val="60000"/>
                    <a:buFontTx/>
                    <a:buBlip>
                      <a:blip r:embed="rId4"/>
                    </a:buBlip>
                    <a:tabLst/>
                  </a:pPr>
                  <a:endParaRPr kumimoji="0" lang="en-GB" sz="2800" b="0" i="0" u="none" strike="noStrike" cap="none" normalizeH="0" baseline="0" dirty="0">
                    <a:ln>
                      <a:noFill/>
                    </a:ln>
                    <a:solidFill>
                      <a:srgbClr val="055685"/>
                    </a:solidFill>
                    <a:effectLst/>
                    <a:latin typeface="Calibri" pitchFamily="34" charset="0"/>
                  </a:endParaRPr>
                </a:p>
              </p:txBody>
            </p:sp>
          </p:grpSp>
          <p:sp>
            <p:nvSpPr>
              <p:cNvPr id="32" name="TextBox 15">
                <a:extLst>
                  <a:ext uri="{FF2B5EF4-FFF2-40B4-BE49-F238E27FC236}">
                    <a16:creationId xmlns:a16="http://schemas.microsoft.com/office/drawing/2014/main" id="{622BED40-37E8-464D-B476-AEE45D28AE4A}"/>
                  </a:ext>
                </a:extLst>
              </p:cNvPr>
              <p:cNvSpPr txBox="1"/>
              <p:nvPr/>
            </p:nvSpPr>
            <p:spPr>
              <a:xfrm>
                <a:off x="2439757" y="3495107"/>
                <a:ext cx="2060235" cy="307777"/>
              </a:xfrm>
              <a:prstGeom prst="rect">
                <a:avLst/>
              </a:prstGeom>
              <a:noFill/>
            </p:spPr>
            <p:txBody>
              <a:bodyPr wrap="square" rtlCol="0">
                <a:spAutoFit/>
              </a:bodyPr>
              <a:lstStyle/>
              <a:p>
                <a:pPr>
                  <a:buNone/>
                </a:pPr>
                <a:r>
                  <a:rPr lang="en-GB" sz="1400" dirty="0" err="1">
                    <a:solidFill>
                      <a:schemeClr val="bg1"/>
                    </a:solidFill>
                  </a:rPr>
                  <a:t>Überflogenes</a:t>
                </a:r>
                <a:r>
                  <a:rPr lang="en-GB" sz="1400" dirty="0">
                    <a:solidFill>
                      <a:schemeClr val="bg1"/>
                    </a:solidFill>
                  </a:rPr>
                  <a:t> </a:t>
                </a:r>
                <a:r>
                  <a:rPr lang="en-GB" sz="1400" dirty="0" err="1">
                    <a:solidFill>
                      <a:schemeClr val="bg1"/>
                    </a:solidFill>
                  </a:rPr>
                  <a:t>Gebiet</a:t>
                </a:r>
                <a:endParaRPr lang="en-GB" sz="1400" dirty="0">
                  <a:solidFill>
                    <a:schemeClr val="bg1"/>
                  </a:solidFill>
                </a:endParaRPr>
              </a:p>
            </p:txBody>
          </p:sp>
          <p:sp>
            <p:nvSpPr>
              <p:cNvPr id="33" name="TextBox 24">
                <a:extLst>
                  <a:ext uri="{FF2B5EF4-FFF2-40B4-BE49-F238E27FC236}">
                    <a16:creationId xmlns:a16="http://schemas.microsoft.com/office/drawing/2014/main" id="{C440E509-AA2D-475A-8F8A-76E94B9D957B}"/>
                  </a:ext>
                </a:extLst>
              </p:cNvPr>
              <p:cNvSpPr txBox="1"/>
              <p:nvPr/>
            </p:nvSpPr>
            <p:spPr>
              <a:xfrm>
                <a:off x="2433141" y="3917273"/>
                <a:ext cx="2028404" cy="307777"/>
              </a:xfrm>
              <a:prstGeom prst="rect">
                <a:avLst/>
              </a:prstGeom>
              <a:noFill/>
            </p:spPr>
            <p:txBody>
              <a:bodyPr wrap="square" rtlCol="0">
                <a:spAutoFit/>
              </a:bodyPr>
              <a:lstStyle/>
              <a:p>
                <a:pPr>
                  <a:buNone/>
                </a:pPr>
                <a:r>
                  <a:rPr lang="en-GB" sz="1400" dirty="0" err="1">
                    <a:solidFill>
                      <a:schemeClr val="bg1"/>
                    </a:solidFill>
                  </a:rPr>
                  <a:t>Luftraum</a:t>
                </a:r>
                <a:endParaRPr lang="en-GB" sz="1400" dirty="0">
                  <a:solidFill>
                    <a:schemeClr val="bg1"/>
                  </a:solidFill>
                </a:endParaRPr>
              </a:p>
            </p:txBody>
          </p:sp>
          <p:sp>
            <p:nvSpPr>
              <p:cNvPr id="34" name="TextBox 25">
                <a:extLst>
                  <a:ext uri="{FF2B5EF4-FFF2-40B4-BE49-F238E27FC236}">
                    <a16:creationId xmlns:a16="http://schemas.microsoft.com/office/drawing/2014/main" id="{41EA1560-020F-4B28-9E94-7C384D82B0E3}"/>
                  </a:ext>
                </a:extLst>
              </p:cNvPr>
              <p:cNvSpPr txBox="1"/>
              <p:nvPr/>
            </p:nvSpPr>
            <p:spPr>
              <a:xfrm>
                <a:off x="2433141" y="5224086"/>
                <a:ext cx="2107295" cy="307777"/>
              </a:xfrm>
              <a:prstGeom prst="rect">
                <a:avLst/>
              </a:prstGeom>
              <a:noFill/>
            </p:spPr>
            <p:txBody>
              <a:bodyPr wrap="square" rtlCol="0">
                <a:spAutoFit/>
              </a:bodyPr>
              <a:lstStyle/>
              <a:p>
                <a:pPr>
                  <a:buNone/>
                </a:pPr>
                <a:r>
                  <a:rPr lang="en-GB" sz="1400" dirty="0" err="1">
                    <a:solidFill>
                      <a:schemeClr val="bg1"/>
                    </a:solidFill>
                  </a:rPr>
                  <a:t>Minderungsmaßnahmen</a:t>
                </a:r>
                <a:endParaRPr lang="en-GB" sz="1400" dirty="0">
                  <a:solidFill>
                    <a:schemeClr val="bg1"/>
                  </a:solidFill>
                </a:endParaRPr>
              </a:p>
            </p:txBody>
          </p:sp>
          <p:sp>
            <p:nvSpPr>
              <p:cNvPr id="35" name="TextBox 26">
                <a:extLst>
                  <a:ext uri="{FF2B5EF4-FFF2-40B4-BE49-F238E27FC236}">
                    <a16:creationId xmlns:a16="http://schemas.microsoft.com/office/drawing/2014/main" id="{FDC56023-CC83-4B83-B27B-1E261EBF2D84}"/>
                  </a:ext>
                </a:extLst>
              </p:cNvPr>
              <p:cNvSpPr txBox="1"/>
              <p:nvPr/>
            </p:nvSpPr>
            <p:spPr>
              <a:xfrm>
                <a:off x="2423882" y="4367632"/>
                <a:ext cx="2630288" cy="307777"/>
              </a:xfrm>
              <a:prstGeom prst="rect">
                <a:avLst/>
              </a:prstGeom>
              <a:noFill/>
            </p:spPr>
            <p:txBody>
              <a:bodyPr wrap="square" rtlCol="0">
                <a:spAutoFit/>
              </a:bodyPr>
              <a:lstStyle/>
              <a:p>
                <a:pPr>
                  <a:buNone/>
                </a:pPr>
                <a:r>
                  <a:rPr lang="en-GB" sz="1400" dirty="0">
                    <a:solidFill>
                      <a:schemeClr val="bg1"/>
                    </a:solidFill>
                  </a:rPr>
                  <a:t>Operational safety objectives</a:t>
                </a:r>
              </a:p>
            </p:txBody>
          </p:sp>
          <p:sp>
            <p:nvSpPr>
              <p:cNvPr id="36" name="TextBox 27">
                <a:extLst>
                  <a:ext uri="{FF2B5EF4-FFF2-40B4-BE49-F238E27FC236}">
                    <a16:creationId xmlns:a16="http://schemas.microsoft.com/office/drawing/2014/main" id="{7012BD90-0B32-4B6C-9EB1-7E8641093286}"/>
                  </a:ext>
                </a:extLst>
              </p:cNvPr>
              <p:cNvSpPr txBox="1"/>
              <p:nvPr/>
            </p:nvSpPr>
            <p:spPr>
              <a:xfrm>
                <a:off x="2423880" y="4787670"/>
                <a:ext cx="2630289" cy="307777"/>
              </a:xfrm>
              <a:prstGeom prst="rect">
                <a:avLst/>
              </a:prstGeom>
              <a:noFill/>
            </p:spPr>
            <p:txBody>
              <a:bodyPr wrap="square" rtlCol="0">
                <a:spAutoFit/>
              </a:bodyPr>
              <a:lstStyle/>
              <a:p>
                <a:pPr>
                  <a:buNone/>
                </a:pPr>
                <a:r>
                  <a:rPr lang="en-GB" sz="1400" dirty="0" err="1">
                    <a:solidFill>
                      <a:schemeClr val="bg1"/>
                    </a:solidFill>
                    <a:effectLst>
                      <a:outerShdw blurRad="50800" dist="38100" dir="2700000" algn="tl" rotWithShape="0">
                        <a:prstClr val="black">
                          <a:alpha val="40000"/>
                        </a:prstClr>
                      </a:outerShdw>
                    </a:effectLst>
                  </a:rPr>
                  <a:t>Fernpiloten-Kompetenzen</a:t>
                </a:r>
                <a:endParaRPr lang="en-GB" sz="1400" dirty="0">
                  <a:solidFill>
                    <a:schemeClr val="bg1"/>
                  </a:solidFill>
                  <a:effectLst>
                    <a:outerShdw blurRad="50800" dist="38100" dir="2700000" algn="tl" rotWithShape="0">
                      <a:prstClr val="black">
                        <a:alpha val="40000"/>
                      </a:prstClr>
                    </a:outerShdw>
                  </a:effectLst>
                </a:endParaRPr>
              </a:p>
            </p:txBody>
          </p:sp>
        </p:grpSp>
        <p:pic>
          <p:nvPicPr>
            <p:cNvPr id="29" name="Picture 4" descr="See the source image">
              <a:extLst>
                <a:ext uri="{FF2B5EF4-FFF2-40B4-BE49-F238E27FC236}">
                  <a16:creationId xmlns:a16="http://schemas.microsoft.com/office/drawing/2014/main" id="{E3334B78-2D5A-4B7A-837A-006F54B43831}"/>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050509" y="2759360"/>
              <a:ext cx="530396" cy="2564197"/>
            </a:xfrm>
            <a:prstGeom prst="rect">
              <a:avLst/>
            </a:prstGeom>
            <a:noFill/>
            <a:extLst>
              <a:ext uri="{909E8E84-426E-40DD-AFC4-6F175D3DCCD1}">
                <a14:hiddenFill xmlns:a14="http://schemas.microsoft.com/office/drawing/2010/main">
                  <a:solidFill>
                    <a:srgbClr val="FFFFFF"/>
                  </a:solidFill>
                </a14:hiddenFill>
              </a:ext>
            </a:extLst>
          </p:spPr>
        </p:pic>
      </p:grpSp>
      <p:sp>
        <p:nvSpPr>
          <p:cNvPr id="46" name="Content Placeholder 2">
            <a:extLst>
              <a:ext uri="{FF2B5EF4-FFF2-40B4-BE49-F238E27FC236}">
                <a16:creationId xmlns:a16="http://schemas.microsoft.com/office/drawing/2014/main" id="{4B415468-AF2A-4FC1-8EA8-400D13A80ECD}"/>
              </a:ext>
            </a:extLst>
          </p:cNvPr>
          <p:cNvSpPr txBox="1">
            <a:spLocks/>
          </p:cNvSpPr>
          <p:nvPr/>
        </p:nvSpPr>
        <p:spPr bwMode="auto">
          <a:xfrm>
            <a:off x="2542269" y="4049973"/>
            <a:ext cx="3937749" cy="877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80000"/>
              <a:buFont typeface="Arial" panose="020B0604020202020204" pitchFamily="34" charset="0"/>
              <a:buChar char="•"/>
              <a:defRPr sz="2400">
                <a:solidFill>
                  <a:srgbClr val="055685"/>
                </a:solidFill>
                <a:latin typeface="+mn-lt"/>
                <a:ea typeface="+mn-ea"/>
                <a:cs typeface="+mn-cs"/>
              </a:defRPr>
            </a:lvl1pPr>
            <a:lvl2pPr marL="742950" indent="-285750" algn="l" rtl="0" eaLnBrk="0" fontAlgn="base" hangingPunct="0">
              <a:spcBef>
                <a:spcPct val="20000"/>
              </a:spcBef>
              <a:spcAft>
                <a:spcPct val="0"/>
              </a:spcAft>
              <a:buSzPct val="80000"/>
              <a:buFont typeface="Arial" panose="020B0604020202020204" pitchFamily="34" charset="0"/>
              <a:buChar char="•"/>
              <a:defRPr sz="2000">
                <a:solidFill>
                  <a:srgbClr val="055685"/>
                </a:solidFill>
                <a:latin typeface="+mn-lt"/>
              </a:defRPr>
            </a:lvl2pPr>
            <a:lvl3pPr marL="1143000" indent="-228600" algn="l" rtl="0" eaLnBrk="0" fontAlgn="base" hangingPunct="0">
              <a:spcBef>
                <a:spcPct val="20000"/>
              </a:spcBef>
              <a:spcAft>
                <a:spcPct val="0"/>
              </a:spcAft>
              <a:buSzPct val="80000"/>
              <a:buFont typeface="Arial" panose="020B0604020202020204" pitchFamily="34" charset="0"/>
              <a:buChar char="•"/>
              <a:defRPr sz="1800">
                <a:solidFill>
                  <a:srgbClr val="055685"/>
                </a:solidFill>
                <a:latin typeface="+mn-lt"/>
              </a:defRPr>
            </a:lvl3pPr>
            <a:lvl4pPr marL="1600200" indent="-228600" algn="l" rtl="0" eaLnBrk="0" fontAlgn="base" hangingPunct="0">
              <a:spcBef>
                <a:spcPct val="20000"/>
              </a:spcBef>
              <a:spcAft>
                <a:spcPct val="0"/>
              </a:spcAft>
              <a:buSzPct val="80000"/>
              <a:buFont typeface="Arial" panose="020B0604020202020204" pitchFamily="34" charset="0"/>
              <a:buChar char="•"/>
              <a:defRPr sz="1600">
                <a:solidFill>
                  <a:srgbClr val="055685"/>
                </a:solidFill>
                <a:latin typeface="+mn-lt"/>
              </a:defRPr>
            </a:lvl4pPr>
            <a:lvl5pPr marL="2057400" indent="-228600" algn="l" rtl="0" eaLnBrk="0" fontAlgn="base" hangingPunct="0">
              <a:spcBef>
                <a:spcPct val="20000"/>
              </a:spcBef>
              <a:spcAft>
                <a:spcPct val="0"/>
              </a:spcAft>
              <a:buSzPct val="80000"/>
              <a:buFont typeface="Arial" panose="020B0604020202020204" pitchFamily="34" charset="0"/>
              <a:buChar char="•"/>
              <a:defRPr sz="1600">
                <a:solidFill>
                  <a:srgbClr val="055685"/>
                </a:solidFill>
                <a:latin typeface="+mn-lt"/>
              </a:defRPr>
            </a:lvl5pPr>
            <a:lvl6pPr marL="2514600" indent="-228600" algn="l" rtl="0" fontAlgn="base">
              <a:spcBef>
                <a:spcPct val="20000"/>
              </a:spcBef>
              <a:spcAft>
                <a:spcPct val="0"/>
              </a:spcAft>
              <a:buSzPct val="80000"/>
              <a:buBlip>
                <a:blip r:embed="rId6"/>
              </a:buBlip>
              <a:defRPr sz="2000">
                <a:solidFill>
                  <a:srgbClr val="055685"/>
                </a:solidFill>
                <a:latin typeface="+mn-lt"/>
              </a:defRPr>
            </a:lvl6pPr>
            <a:lvl7pPr marL="2971800" indent="-228600" algn="l" rtl="0" fontAlgn="base">
              <a:spcBef>
                <a:spcPct val="20000"/>
              </a:spcBef>
              <a:spcAft>
                <a:spcPct val="0"/>
              </a:spcAft>
              <a:buSzPct val="80000"/>
              <a:buBlip>
                <a:blip r:embed="rId6"/>
              </a:buBlip>
              <a:defRPr sz="2000">
                <a:solidFill>
                  <a:srgbClr val="055685"/>
                </a:solidFill>
                <a:latin typeface="+mn-lt"/>
              </a:defRPr>
            </a:lvl7pPr>
            <a:lvl8pPr marL="3429000" indent="-228600" algn="l" rtl="0" fontAlgn="base">
              <a:spcBef>
                <a:spcPct val="20000"/>
              </a:spcBef>
              <a:spcAft>
                <a:spcPct val="0"/>
              </a:spcAft>
              <a:buSzPct val="80000"/>
              <a:buBlip>
                <a:blip r:embed="rId6"/>
              </a:buBlip>
              <a:defRPr sz="2000">
                <a:solidFill>
                  <a:srgbClr val="055685"/>
                </a:solidFill>
                <a:latin typeface="+mn-lt"/>
              </a:defRPr>
            </a:lvl8pPr>
            <a:lvl9pPr marL="3886200" indent="-228600" algn="l" rtl="0" fontAlgn="base">
              <a:spcBef>
                <a:spcPct val="20000"/>
              </a:spcBef>
              <a:spcAft>
                <a:spcPct val="0"/>
              </a:spcAft>
              <a:buSzPct val="80000"/>
              <a:buBlip>
                <a:blip r:embed="rId6"/>
              </a:buBlip>
              <a:defRPr sz="2000">
                <a:solidFill>
                  <a:srgbClr val="055685"/>
                </a:solidFill>
                <a:latin typeface="+mn-lt"/>
              </a:defRPr>
            </a:lvl9pPr>
          </a:lstStyle>
          <a:p>
            <a:pPr marL="457200" lvl="1" indent="0" algn="ctr">
              <a:buNone/>
            </a:pPr>
            <a:r>
              <a:rPr lang="en-GB" sz="2800" b="1" dirty="0"/>
              <a:t>SORA </a:t>
            </a:r>
          </a:p>
          <a:p>
            <a:pPr marL="457200" lvl="1" indent="0" algn="ctr">
              <a:buNone/>
            </a:pPr>
            <a:r>
              <a:rPr lang="en-GB" sz="1200" b="1" dirty="0"/>
              <a:t>(Specific Operation Risk Assessment)</a:t>
            </a:r>
          </a:p>
        </p:txBody>
      </p:sp>
      <p:sp>
        <p:nvSpPr>
          <p:cNvPr id="47" name="Content Placeholder 2">
            <a:extLst>
              <a:ext uri="{FF2B5EF4-FFF2-40B4-BE49-F238E27FC236}">
                <a16:creationId xmlns:a16="http://schemas.microsoft.com/office/drawing/2014/main" id="{11DDB5A8-EAAD-419D-825A-2BB741D9A030}"/>
              </a:ext>
            </a:extLst>
          </p:cNvPr>
          <p:cNvSpPr txBox="1">
            <a:spLocks/>
          </p:cNvSpPr>
          <p:nvPr/>
        </p:nvSpPr>
        <p:spPr bwMode="auto">
          <a:xfrm>
            <a:off x="5844060" y="4265646"/>
            <a:ext cx="3347864" cy="2390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80000"/>
              <a:buFont typeface="Arial" panose="020B0604020202020204" pitchFamily="34" charset="0"/>
              <a:buChar char="•"/>
              <a:defRPr sz="2400">
                <a:solidFill>
                  <a:srgbClr val="055685"/>
                </a:solidFill>
                <a:latin typeface="+mn-lt"/>
                <a:ea typeface="+mn-ea"/>
                <a:cs typeface="+mn-cs"/>
              </a:defRPr>
            </a:lvl1pPr>
            <a:lvl2pPr marL="742950" indent="-285750" algn="l" rtl="0" eaLnBrk="0" fontAlgn="base" hangingPunct="0">
              <a:spcBef>
                <a:spcPct val="20000"/>
              </a:spcBef>
              <a:spcAft>
                <a:spcPct val="0"/>
              </a:spcAft>
              <a:buSzPct val="80000"/>
              <a:buFont typeface="Arial" panose="020B0604020202020204" pitchFamily="34" charset="0"/>
              <a:buChar char="•"/>
              <a:defRPr sz="2000">
                <a:solidFill>
                  <a:srgbClr val="055685"/>
                </a:solidFill>
                <a:latin typeface="+mn-lt"/>
              </a:defRPr>
            </a:lvl2pPr>
            <a:lvl3pPr marL="1143000" indent="-228600" algn="l" rtl="0" eaLnBrk="0" fontAlgn="base" hangingPunct="0">
              <a:spcBef>
                <a:spcPct val="20000"/>
              </a:spcBef>
              <a:spcAft>
                <a:spcPct val="0"/>
              </a:spcAft>
              <a:buSzPct val="80000"/>
              <a:buFont typeface="Arial" panose="020B0604020202020204" pitchFamily="34" charset="0"/>
              <a:buChar char="•"/>
              <a:defRPr sz="1800">
                <a:solidFill>
                  <a:srgbClr val="055685"/>
                </a:solidFill>
                <a:latin typeface="+mn-lt"/>
              </a:defRPr>
            </a:lvl3pPr>
            <a:lvl4pPr marL="1600200" indent="-228600" algn="l" rtl="0" eaLnBrk="0" fontAlgn="base" hangingPunct="0">
              <a:spcBef>
                <a:spcPct val="20000"/>
              </a:spcBef>
              <a:spcAft>
                <a:spcPct val="0"/>
              </a:spcAft>
              <a:buSzPct val="80000"/>
              <a:buFont typeface="Arial" panose="020B0604020202020204" pitchFamily="34" charset="0"/>
              <a:buChar char="•"/>
              <a:defRPr sz="1600">
                <a:solidFill>
                  <a:srgbClr val="055685"/>
                </a:solidFill>
                <a:latin typeface="+mn-lt"/>
              </a:defRPr>
            </a:lvl4pPr>
            <a:lvl5pPr marL="2057400" indent="-228600" algn="l" rtl="0" eaLnBrk="0" fontAlgn="base" hangingPunct="0">
              <a:spcBef>
                <a:spcPct val="20000"/>
              </a:spcBef>
              <a:spcAft>
                <a:spcPct val="0"/>
              </a:spcAft>
              <a:buSzPct val="80000"/>
              <a:buFont typeface="Arial" panose="020B0604020202020204" pitchFamily="34" charset="0"/>
              <a:buChar char="•"/>
              <a:defRPr sz="1600">
                <a:solidFill>
                  <a:srgbClr val="055685"/>
                </a:solidFill>
                <a:latin typeface="+mn-lt"/>
              </a:defRPr>
            </a:lvl5pPr>
            <a:lvl6pPr marL="2514600" indent="-228600" algn="l" rtl="0" fontAlgn="base">
              <a:spcBef>
                <a:spcPct val="20000"/>
              </a:spcBef>
              <a:spcAft>
                <a:spcPct val="0"/>
              </a:spcAft>
              <a:buSzPct val="80000"/>
              <a:buBlip>
                <a:blip r:embed="rId6"/>
              </a:buBlip>
              <a:defRPr sz="2000">
                <a:solidFill>
                  <a:srgbClr val="055685"/>
                </a:solidFill>
                <a:latin typeface="+mn-lt"/>
              </a:defRPr>
            </a:lvl6pPr>
            <a:lvl7pPr marL="2971800" indent="-228600" algn="l" rtl="0" fontAlgn="base">
              <a:spcBef>
                <a:spcPct val="20000"/>
              </a:spcBef>
              <a:spcAft>
                <a:spcPct val="0"/>
              </a:spcAft>
              <a:buSzPct val="80000"/>
              <a:buBlip>
                <a:blip r:embed="rId6"/>
              </a:buBlip>
              <a:defRPr sz="2000">
                <a:solidFill>
                  <a:srgbClr val="055685"/>
                </a:solidFill>
                <a:latin typeface="+mn-lt"/>
              </a:defRPr>
            </a:lvl7pPr>
            <a:lvl8pPr marL="3429000" indent="-228600" algn="l" rtl="0" fontAlgn="base">
              <a:spcBef>
                <a:spcPct val="20000"/>
              </a:spcBef>
              <a:spcAft>
                <a:spcPct val="0"/>
              </a:spcAft>
              <a:buSzPct val="80000"/>
              <a:buBlip>
                <a:blip r:embed="rId6"/>
              </a:buBlip>
              <a:defRPr sz="2000">
                <a:solidFill>
                  <a:srgbClr val="055685"/>
                </a:solidFill>
                <a:latin typeface="+mn-lt"/>
              </a:defRPr>
            </a:lvl8pPr>
            <a:lvl9pPr marL="3886200" indent="-228600" algn="l" rtl="0" fontAlgn="base">
              <a:spcBef>
                <a:spcPct val="20000"/>
              </a:spcBef>
              <a:spcAft>
                <a:spcPct val="0"/>
              </a:spcAft>
              <a:buSzPct val="80000"/>
              <a:buBlip>
                <a:blip r:embed="rId6"/>
              </a:buBlip>
              <a:defRPr sz="2000">
                <a:solidFill>
                  <a:srgbClr val="055685"/>
                </a:solidFill>
                <a:latin typeface="+mn-lt"/>
              </a:defRPr>
            </a:lvl9pPr>
          </a:lstStyle>
          <a:p>
            <a:pPr lvl="1">
              <a:spcBef>
                <a:spcPts val="1200"/>
              </a:spcBef>
              <a:buFont typeface="Wingdings" panose="05000000000000000000" pitchFamily="2" charset="2"/>
              <a:buChar char="Ø"/>
            </a:pPr>
            <a:r>
              <a:rPr lang="en-GB" sz="1400" dirty="0" err="1">
                <a:solidFill>
                  <a:schemeClr val="tx1"/>
                </a:solidFill>
              </a:rPr>
              <a:t>Flugbedingungen</a:t>
            </a:r>
            <a:endParaRPr lang="en-GB" sz="1400" dirty="0">
              <a:solidFill>
                <a:schemeClr val="tx1"/>
              </a:solidFill>
            </a:endParaRPr>
          </a:p>
          <a:p>
            <a:pPr lvl="1">
              <a:spcBef>
                <a:spcPts val="1200"/>
              </a:spcBef>
              <a:buFont typeface="Wingdings" panose="05000000000000000000" pitchFamily="2" charset="2"/>
              <a:buChar char="Ø"/>
            </a:pPr>
            <a:r>
              <a:rPr lang="en-GB" sz="1400" dirty="0" err="1">
                <a:solidFill>
                  <a:schemeClr val="tx1"/>
                </a:solidFill>
              </a:rPr>
              <a:t>Betriebseinschränkungen</a:t>
            </a:r>
            <a:endParaRPr lang="en-GB" sz="1400" dirty="0">
              <a:solidFill>
                <a:schemeClr val="tx1"/>
              </a:solidFill>
            </a:endParaRPr>
          </a:p>
          <a:p>
            <a:pPr lvl="1">
              <a:spcBef>
                <a:spcPts val="1200"/>
              </a:spcBef>
              <a:buFont typeface="Wingdings" panose="05000000000000000000" pitchFamily="2" charset="2"/>
              <a:buChar char="Ø"/>
            </a:pPr>
            <a:r>
              <a:rPr lang="en-GB" sz="1400" dirty="0" err="1">
                <a:solidFill>
                  <a:schemeClr val="tx1"/>
                </a:solidFill>
              </a:rPr>
              <a:t>Fernpilotkompetenzen</a:t>
            </a:r>
            <a:endParaRPr lang="en-GB" sz="1400" dirty="0">
              <a:solidFill>
                <a:schemeClr val="tx1"/>
              </a:solidFill>
            </a:endParaRPr>
          </a:p>
          <a:p>
            <a:pPr lvl="1">
              <a:spcBef>
                <a:spcPts val="1200"/>
              </a:spcBef>
              <a:buFont typeface="Wingdings" panose="05000000000000000000" pitchFamily="2" charset="2"/>
              <a:buChar char="Ø"/>
            </a:pPr>
            <a:r>
              <a:rPr lang="en-GB" sz="1400" dirty="0" err="1">
                <a:solidFill>
                  <a:schemeClr val="tx1"/>
                </a:solidFill>
              </a:rPr>
              <a:t>Technische</a:t>
            </a:r>
            <a:r>
              <a:rPr lang="en-GB" sz="1400" dirty="0">
                <a:solidFill>
                  <a:schemeClr val="tx1"/>
                </a:solidFill>
              </a:rPr>
              <a:t> </a:t>
            </a:r>
            <a:r>
              <a:rPr lang="en-GB" sz="1400" dirty="0" err="1">
                <a:solidFill>
                  <a:schemeClr val="tx1"/>
                </a:solidFill>
              </a:rPr>
              <a:t>Anforderungen</a:t>
            </a:r>
            <a:endParaRPr lang="en-GB" sz="1400" dirty="0">
              <a:solidFill>
                <a:schemeClr val="tx1"/>
              </a:solidFill>
            </a:endParaRPr>
          </a:p>
          <a:p>
            <a:pPr lvl="1">
              <a:spcBef>
                <a:spcPts val="1200"/>
              </a:spcBef>
              <a:buFont typeface="Wingdings" panose="05000000000000000000" pitchFamily="2" charset="2"/>
              <a:buChar char="Ø"/>
            </a:pPr>
            <a:r>
              <a:rPr lang="en-GB" sz="1400" dirty="0" err="1">
                <a:solidFill>
                  <a:schemeClr val="tx1"/>
                </a:solidFill>
              </a:rPr>
              <a:t>Sicherheit</a:t>
            </a:r>
            <a:r>
              <a:rPr lang="en-GB" sz="1400" dirty="0">
                <a:solidFill>
                  <a:schemeClr val="tx1"/>
                </a:solidFill>
              </a:rPr>
              <a:t> und </a:t>
            </a:r>
            <a:r>
              <a:rPr lang="en-GB" sz="1400" dirty="0" err="1">
                <a:solidFill>
                  <a:schemeClr val="tx1"/>
                </a:solidFill>
              </a:rPr>
              <a:t>Privatsphäre</a:t>
            </a:r>
            <a:endParaRPr lang="en-GB" sz="1400" dirty="0">
              <a:solidFill>
                <a:schemeClr val="tx1"/>
              </a:solidFill>
            </a:endParaRPr>
          </a:p>
        </p:txBody>
      </p:sp>
    </p:spTree>
    <p:extLst>
      <p:ext uri="{BB962C8B-B14F-4D97-AF65-F5344CB8AC3E}">
        <p14:creationId xmlns:p14="http://schemas.microsoft.com/office/powerpoint/2010/main" val="2944016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12694" y="441326"/>
            <a:ext cx="7472419" cy="587375"/>
          </a:xfrm>
        </p:spPr>
        <p:txBody>
          <a:bodyPr/>
          <a:lstStyle/>
          <a:p>
            <a:r>
              <a:rPr lang="de-AT" dirty="0"/>
              <a:t>Betriebskategorien – </a:t>
            </a:r>
            <a:r>
              <a:rPr lang="de-AT" dirty="0" err="1"/>
              <a:t>Specific</a:t>
            </a:r>
            <a:r>
              <a:rPr lang="de-AT" dirty="0"/>
              <a:t>: Weg zum Flug</a:t>
            </a:r>
          </a:p>
        </p:txBody>
      </p:sp>
      <p:sp>
        <p:nvSpPr>
          <p:cNvPr id="4" name="Foliennummernplatzhalter 3"/>
          <p:cNvSpPr>
            <a:spLocks noGrp="1"/>
          </p:cNvSpPr>
          <p:nvPr>
            <p:ph type="sldNum" sz="quarter" idx="4"/>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34A30B2-91B9-4730-8833-6BA134589DCF}" type="slidenum">
              <a:rPr kumimoji="0" lang="en-US" sz="900" b="0" i="0" u="none" strike="noStrike" kern="1200" cap="none" spc="0" normalizeH="0" baseline="0" noProof="0" smtClean="0">
                <a:ln>
                  <a:noFill/>
                </a:ln>
                <a:solidFill>
                  <a:srgbClr val="B8BABD"/>
                </a:solidFill>
                <a:effectLst/>
                <a:uLnTx/>
                <a:uFillTx/>
                <a:latin typeface="Arial" charset="0"/>
                <a:ea typeface="ＭＳ Ｐゴシック" pitchFamily="34" charset="-128"/>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15</a:t>
            </a:fld>
            <a:endParaRPr kumimoji="0" lang="en-US" sz="900" b="0" i="0" u="none" strike="noStrike" kern="1200" cap="none" spc="0" normalizeH="0" baseline="0" noProof="0">
              <a:ln>
                <a:noFill/>
              </a:ln>
              <a:solidFill>
                <a:srgbClr val="B8BABD"/>
              </a:solidFill>
              <a:effectLst/>
              <a:uLnTx/>
              <a:uFillTx/>
              <a:latin typeface="Arial" charset="0"/>
              <a:ea typeface="ＭＳ Ｐゴシック" pitchFamily="34" charset="-128"/>
              <a:cs typeface="Arial" charset="0"/>
            </a:endParaRPr>
          </a:p>
        </p:txBody>
      </p:sp>
      <p:sp>
        <p:nvSpPr>
          <p:cNvPr id="40" name="Textplatzhalter 2">
            <a:extLst>
              <a:ext uri="{FF2B5EF4-FFF2-40B4-BE49-F238E27FC236}">
                <a16:creationId xmlns:a16="http://schemas.microsoft.com/office/drawing/2014/main" id="{3955731B-F9A1-4C81-ABE8-95A2C5CCB9E6}"/>
              </a:ext>
            </a:extLst>
          </p:cNvPr>
          <p:cNvSpPr txBox="1">
            <a:spLocks/>
          </p:cNvSpPr>
          <p:nvPr/>
        </p:nvSpPr>
        <p:spPr bwMode="auto">
          <a:xfrm>
            <a:off x="5909038" y="5719647"/>
            <a:ext cx="2849685" cy="79670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200" tIns="43200" rIns="43200" bIns="43200" numCol="1" anchor="t" anchorCtr="0" compatLnSpc="1">
            <a:prstTxWarp prst="textNoShape">
              <a:avLst/>
            </a:prstTxWarp>
          </a:bodyPr>
          <a:lstStyle>
            <a:lvl1pPr marL="176213" indent="-176213" algn="l" rtl="0" eaLnBrk="1" fontAlgn="base" hangingPunct="1">
              <a:spcBef>
                <a:spcPct val="60000"/>
              </a:spcBef>
              <a:spcAft>
                <a:spcPct val="0"/>
              </a:spcAft>
              <a:buClr>
                <a:srgbClr val="0D3F96"/>
              </a:buClr>
              <a:buFont typeface="Webdings" pitchFamily="18" charset="2"/>
              <a:buChar char="4"/>
              <a:defRPr sz="1400" b="1">
                <a:solidFill>
                  <a:schemeClr val="tx1"/>
                </a:solidFill>
                <a:latin typeface="+mn-lt"/>
                <a:ea typeface="+mn-ea"/>
                <a:cs typeface="+mn-cs"/>
              </a:defRPr>
            </a:lvl1pPr>
            <a:lvl2pPr marL="536575" indent="-180975" algn="l" rtl="0" eaLnBrk="1" fontAlgn="base" hangingPunct="1">
              <a:spcBef>
                <a:spcPct val="60000"/>
              </a:spcBef>
              <a:spcAft>
                <a:spcPct val="0"/>
              </a:spcAft>
              <a:buChar char="–"/>
              <a:defRPr sz="1200">
                <a:solidFill>
                  <a:schemeClr val="tx1"/>
                </a:solidFill>
                <a:latin typeface="+mn-lt"/>
                <a:ea typeface="+mn-ea"/>
              </a:defRPr>
            </a:lvl2pPr>
            <a:lvl3pPr marL="852488" indent="-131763" algn="l" rtl="0" eaLnBrk="1" fontAlgn="base" hangingPunct="1">
              <a:spcBef>
                <a:spcPct val="60000"/>
              </a:spcBef>
              <a:spcAft>
                <a:spcPct val="0"/>
              </a:spcAft>
              <a:buFont typeface="Wingdings" pitchFamily="2" charset="2"/>
              <a:buChar char="§"/>
              <a:defRPr sz="1100">
                <a:solidFill>
                  <a:schemeClr val="tx1"/>
                </a:solidFill>
                <a:latin typeface="+mn-lt"/>
                <a:ea typeface="+mn-ea"/>
              </a:defRPr>
            </a:lvl3pPr>
            <a:lvl4pPr marL="1666875" indent="-228600" algn="l" rtl="0" eaLnBrk="1" fontAlgn="base" hangingPunct="1">
              <a:spcBef>
                <a:spcPct val="20000"/>
              </a:spcBef>
              <a:spcAft>
                <a:spcPct val="0"/>
              </a:spcAft>
              <a:buChar char="–"/>
              <a:defRPr sz="1000" baseline="0">
                <a:solidFill>
                  <a:schemeClr val="tx1"/>
                </a:solidFill>
                <a:latin typeface="+mn-lt"/>
                <a:ea typeface="+mn-ea"/>
              </a:defRPr>
            </a:lvl4pPr>
            <a:lvl5pPr marL="2074863" indent="-228600" algn="l" rtl="0" eaLnBrk="1" fontAlgn="base" hangingPunct="1">
              <a:spcBef>
                <a:spcPct val="20000"/>
              </a:spcBef>
              <a:spcAft>
                <a:spcPct val="0"/>
              </a:spcAft>
              <a:buChar char="»"/>
              <a:defRPr sz="900" baseline="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defTabSz="914400">
              <a:spcBef>
                <a:spcPts val="0"/>
              </a:spcBef>
              <a:spcAft>
                <a:spcPts val="0"/>
              </a:spcAft>
            </a:pPr>
            <a:endParaRPr lang="de-AT" sz="1000" b="0" kern="0" dirty="0"/>
          </a:p>
        </p:txBody>
      </p:sp>
      <p:sp>
        <p:nvSpPr>
          <p:cNvPr id="5" name="Textfeld 4">
            <a:extLst>
              <a:ext uri="{FF2B5EF4-FFF2-40B4-BE49-F238E27FC236}">
                <a16:creationId xmlns:a16="http://schemas.microsoft.com/office/drawing/2014/main" id="{1ED401BE-0BEC-492E-9022-0D0097EC7DD1}"/>
              </a:ext>
            </a:extLst>
          </p:cNvPr>
          <p:cNvSpPr txBox="1"/>
          <p:nvPr/>
        </p:nvSpPr>
        <p:spPr>
          <a:xfrm>
            <a:off x="614632" y="6615269"/>
            <a:ext cx="3597565" cy="230832"/>
          </a:xfrm>
          <a:prstGeom prst="rect">
            <a:avLst/>
          </a:prstGeom>
          <a:solidFill>
            <a:srgbClr val="B9BABE"/>
          </a:solidFill>
        </p:spPr>
        <p:txBody>
          <a:bodyPr wrap="square" rtlCol="0">
            <a:spAutoFit/>
          </a:bodyPr>
          <a:lstStyle/>
          <a:p>
            <a:r>
              <a:rPr lang="de-AT" sz="900" b="1" dirty="0">
                <a:solidFill>
                  <a:schemeClr val="bg1"/>
                </a:solidFill>
                <a:highlight>
                  <a:srgbClr val="C0C0C0"/>
                </a:highlight>
              </a:rPr>
              <a:t>DCC - </a:t>
            </a:r>
            <a:r>
              <a:rPr lang="de-AT" sz="900" b="1" dirty="0" err="1">
                <a:solidFill>
                  <a:schemeClr val="bg1"/>
                </a:solidFill>
                <a:highlight>
                  <a:srgbClr val="C0C0C0"/>
                </a:highlight>
              </a:rPr>
              <a:t>Drone</a:t>
            </a:r>
            <a:r>
              <a:rPr lang="de-AT" sz="900" b="1" dirty="0">
                <a:solidFill>
                  <a:schemeClr val="bg1"/>
                </a:solidFill>
                <a:highlight>
                  <a:srgbClr val="C0C0C0"/>
                </a:highlight>
              </a:rPr>
              <a:t> Competence Center</a:t>
            </a:r>
          </a:p>
        </p:txBody>
      </p:sp>
      <p:sp>
        <p:nvSpPr>
          <p:cNvPr id="9" name="Textplatzhalter 8">
            <a:extLst>
              <a:ext uri="{FF2B5EF4-FFF2-40B4-BE49-F238E27FC236}">
                <a16:creationId xmlns:a16="http://schemas.microsoft.com/office/drawing/2014/main" id="{C51DAAE4-2E91-4DD5-871E-E51F4A27CB2B}"/>
              </a:ext>
            </a:extLst>
          </p:cNvPr>
          <p:cNvSpPr>
            <a:spLocks noGrp="1"/>
          </p:cNvSpPr>
          <p:nvPr>
            <p:ph type="body" sz="quarter" idx="11"/>
          </p:nvPr>
        </p:nvSpPr>
        <p:spPr>
          <a:xfrm>
            <a:off x="661990" y="1323974"/>
            <a:ext cx="7229475" cy="5092699"/>
          </a:xfrm>
        </p:spPr>
        <p:txBody>
          <a:bodyPr/>
          <a:lstStyle/>
          <a:p>
            <a:r>
              <a:rPr lang="de-AT" dirty="0"/>
              <a:t>Drei Möglichkeiten zur Genehmigung des Betriebs</a:t>
            </a:r>
          </a:p>
          <a:p>
            <a:pPr lvl="1"/>
            <a:r>
              <a:rPr lang="de-AT" dirty="0"/>
              <a:t>Ankündigung des Betriebs im Rahmen eines Standard Szenario (STS) und Erhalt der Bestätigung der Behörde</a:t>
            </a:r>
          </a:p>
          <a:p>
            <a:pPr lvl="1"/>
            <a:r>
              <a:rPr lang="de-AT" dirty="0"/>
              <a:t>Einreichen einer Risikoanalyse, mit möglicher Verwendung von </a:t>
            </a:r>
            <a:r>
              <a:rPr lang="de-AT" dirty="0" err="1"/>
              <a:t>Pre-defined</a:t>
            </a:r>
            <a:r>
              <a:rPr lang="de-AT" dirty="0"/>
              <a:t> Risk Assessments (PDRA), und Erhalt der Autorisierung der Behörde</a:t>
            </a:r>
          </a:p>
          <a:p>
            <a:pPr lvl="1"/>
            <a:r>
              <a:rPr lang="de-AT" dirty="0"/>
              <a:t>Selbst-Autorisierung von Einsätzen mit einem Light UAS Operator </a:t>
            </a:r>
            <a:r>
              <a:rPr lang="de-AT" dirty="0" err="1"/>
              <a:t>Certificate</a:t>
            </a:r>
            <a:r>
              <a:rPr lang="de-AT" dirty="0"/>
              <a:t> (LUC)</a:t>
            </a:r>
          </a:p>
          <a:p>
            <a:endParaRPr lang="de-AT" dirty="0"/>
          </a:p>
          <a:p>
            <a:r>
              <a:rPr lang="de-AT" dirty="0"/>
              <a:t>Standard Szenarios (STS) für Einsätze in </a:t>
            </a:r>
            <a:r>
              <a:rPr lang="de-AT" dirty="0" err="1"/>
              <a:t>Specific</a:t>
            </a:r>
            <a:r>
              <a:rPr lang="de-AT" dirty="0"/>
              <a:t> mit relativ geringem Risiko</a:t>
            </a:r>
          </a:p>
          <a:p>
            <a:pPr lvl="1"/>
            <a:r>
              <a:rPr lang="de-AT" dirty="0"/>
              <a:t>Von EASA bereits durchgeführte Risikoanalyse mit gegebenen Minderungsmaßnahmen</a:t>
            </a:r>
          </a:p>
          <a:p>
            <a:pPr lvl="1"/>
            <a:r>
              <a:rPr lang="de-AT" dirty="0"/>
              <a:t>Mit Erhalt der behördlichen Eingangsbestätigung, ist der Einsatz genehmigt</a:t>
            </a:r>
          </a:p>
          <a:p>
            <a:pPr lvl="1"/>
            <a:r>
              <a:rPr lang="de-AT" dirty="0"/>
              <a:t>Voraussetzung ist ein CE-</a:t>
            </a:r>
            <a:r>
              <a:rPr lang="de-AT" dirty="0" err="1"/>
              <a:t>Marking</a:t>
            </a:r>
            <a:r>
              <a:rPr lang="de-AT" dirty="0"/>
              <a:t> (Konformitätsprüfung) </a:t>
            </a:r>
          </a:p>
          <a:p>
            <a:pPr lvl="1"/>
            <a:endParaRPr lang="de-AT" dirty="0"/>
          </a:p>
          <a:p>
            <a:r>
              <a:rPr lang="de-AT" dirty="0"/>
              <a:t>Einreichen einer Risikoanalyse – Verwendung von PDRA möglich</a:t>
            </a:r>
          </a:p>
          <a:p>
            <a:pPr lvl="1"/>
            <a:r>
              <a:rPr lang="de-AT" dirty="0"/>
              <a:t>Einsatz ist mit Autorisierung durch die Behörde genehmigt </a:t>
            </a:r>
            <a:r>
              <a:rPr lang="de-AT" dirty="0">
                <a:sym typeface="Wingdings" panose="05000000000000000000" pitchFamily="2" charset="2"/>
              </a:rPr>
              <a:t> Vorlaufzeit</a:t>
            </a:r>
          </a:p>
          <a:p>
            <a:pPr lvl="1"/>
            <a:r>
              <a:rPr lang="de-AT" dirty="0">
                <a:sym typeface="Wingdings" panose="05000000000000000000" pitchFamily="2" charset="2"/>
              </a:rPr>
              <a:t>Verwendung von, durch EASA vorgefertigten, </a:t>
            </a:r>
            <a:r>
              <a:rPr lang="de-AT" dirty="0" err="1">
                <a:sym typeface="Wingdings" panose="05000000000000000000" pitchFamily="2" charset="2"/>
              </a:rPr>
              <a:t>Pre-defined</a:t>
            </a:r>
            <a:r>
              <a:rPr lang="de-AT" dirty="0">
                <a:sym typeface="Wingdings" panose="05000000000000000000" pitchFamily="2" charset="2"/>
              </a:rPr>
              <a:t> Risk Assessments (PDRA) möglich</a:t>
            </a:r>
          </a:p>
          <a:p>
            <a:endParaRPr lang="de-AT" dirty="0"/>
          </a:p>
          <a:p>
            <a:r>
              <a:rPr lang="de-AT" dirty="0"/>
              <a:t>Selbst-Autorisierung mittels Light UAS Operator </a:t>
            </a:r>
            <a:r>
              <a:rPr lang="de-AT" dirty="0" err="1"/>
              <a:t>Certificate</a:t>
            </a:r>
            <a:r>
              <a:rPr lang="de-AT" dirty="0"/>
              <a:t> (LUC): Hohe Anforderungen an Betreiber</a:t>
            </a:r>
          </a:p>
        </p:txBody>
      </p:sp>
    </p:spTree>
    <p:extLst>
      <p:ext uri="{BB962C8B-B14F-4D97-AF65-F5344CB8AC3E}">
        <p14:creationId xmlns:p14="http://schemas.microsoft.com/office/powerpoint/2010/main" val="2670097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platzhalter 8">
            <a:extLst>
              <a:ext uri="{FF2B5EF4-FFF2-40B4-BE49-F238E27FC236}">
                <a16:creationId xmlns:a16="http://schemas.microsoft.com/office/drawing/2014/main" id="{AB9857B3-08ED-4FB0-84C3-84F58D34B60A}"/>
              </a:ext>
            </a:extLst>
          </p:cNvPr>
          <p:cNvSpPr>
            <a:spLocks noGrp="1"/>
          </p:cNvSpPr>
          <p:nvPr>
            <p:ph type="body" sz="quarter" idx="11"/>
          </p:nvPr>
        </p:nvSpPr>
        <p:spPr>
          <a:xfrm>
            <a:off x="661990" y="1323975"/>
            <a:ext cx="7317353" cy="4953000"/>
          </a:xfrm>
        </p:spPr>
        <p:txBody>
          <a:bodyPr/>
          <a:lstStyle/>
          <a:p>
            <a:r>
              <a:rPr lang="de-AT" b="0" dirty="0"/>
              <a:t>Das neue EU Regulativ gilt mit 1. Jänner 2021, Übergangsbestimmungen gelten bis 2022 und darüber hinaus</a:t>
            </a:r>
          </a:p>
          <a:p>
            <a:endParaRPr lang="de-AT" b="0" dirty="0"/>
          </a:p>
          <a:p>
            <a:r>
              <a:rPr lang="de-AT" dirty="0"/>
              <a:t>Registrierungspflicht für Drohnenbetreiber</a:t>
            </a:r>
          </a:p>
          <a:p>
            <a:r>
              <a:rPr lang="de-AT" dirty="0"/>
              <a:t>Betrieb der Drohnen in drei Kategorien: Open, </a:t>
            </a:r>
            <a:r>
              <a:rPr lang="de-AT" dirty="0" err="1"/>
              <a:t>Specific</a:t>
            </a:r>
            <a:r>
              <a:rPr lang="de-AT" dirty="0"/>
              <a:t> und Certified:</a:t>
            </a:r>
          </a:p>
          <a:p>
            <a:endParaRPr lang="de-AT" dirty="0"/>
          </a:p>
          <a:p>
            <a:r>
              <a:rPr lang="de-AT" dirty="0"/>
              <a:t>Open Kategorie:</a:t>
            </a:r>
          </a:p>
          <a:p>
            <a:pPr marL="0" indent="0">
              <a:buNone/>
            </a:pPr>
            <a:endParaRPr lang="de-AT" dirty="0"/>
          </a:p>
          <a:p>
            <a:endParaRPr lang="de-AT" dirty="0"/>
          </a:p>
          <a:p>
            <a:r>
              <a:rPr lang="de-AT" dirty="0" err="1"/>
              <a:t>Specific</a:t>
            </a:r>
            <a:r>
              <a:rPr lang="de-AT" dirty="0"/>
              <a:t> Kategorie: </a:t>
            </a:r>
          </a:p>
          <a:p>
            <a:endParaRPr lang="de-AT" dirty="0"/>
          </a:p>
          <a:p>
            <a:endParaRPr lang="de-AT" dirty="0"/>
          </a:p>
          <a:p>
            <a:r>
              <a:rPr lang="de-AT" dirty="0"/>
              <a:t>Über die Risiken informieren und keine Dritten am Boden und in der Luft gefährden</a:t>
            </a:r>
          </a:p>
          <a:p>
            <a:pPr marL="0" indent="0">
              <a:buNone/>
            </a:pPr>
            <a:endParaRPr lang="de-AT" dirty="0"/>
          </a:p>
          <a:p>
            <a:r>
              <a:rPr lang="de-AT" dirty="0"/>
              <a:t>Privatsphäre und Rechte von anderen Personen beachten</a:t>
            </a:r>
          </a:p>
        </p:txBody>
      </p:sp>
      <p:sp>
        <p:nvSpPr>
          <p:cNvPr id="2" name="Titel 1"/>
          <p:cNvSpPr>
            <a:spLocks noGrp="1"/>
          </p:cNvSpPr>
          <p:nvPr>
            <p:ph type="title"/>
          </p:nvPr>
        </p:nvSpPr>
        <p:spPr>
          <a:xfrm>
            <a:off x="412694" y="441326"/>
            <a:ext cx="7472419" cy="587375"/>
          </a:xfrm>
        </p:spPr>
        <p:txBody>
          <a:bodyPr/>
          <a:lstStyle/>
          <a:p>
            <a:r>
              <a:rPr lang="de-AT" dirty="0"/>
              <a:t>Zusammenfassung</a:t>
            </a:r>
          </a:p>
        </p:txBody>
      </p:sp>
      <p:sp>
        <p:nvSpPr>
          <p:cNvPr id="4" name="Foliennummernplatzhalter 3"/>
          <p:cNvSpPr>
            <a:spLocks noGrp="1"/>
          </p:cNvSpPr>
          <p:nvPr>
            <p:ph type="sldNum" sz="quarter" idx="4"/>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34A30B2-91B9-4730-8833-6BA134589DCF}" type="slidenum">
              <a:rPr kumimoji="0" lang="en-US" sz="900" b="0" i="0" u="none" strike="noStrike" kern="1200" cap="none" spc="0" normalizeH="0" baseline="0" noProof="0" smtClean="0">
                <a:ln>
                  <a:noFill/>
                </a:ln>
                <a:solidFill>
                  <a:srgbClr val="B8BABD"/>
                </a:solidFill>
                <a:effectLst/>
                <a:uLnTx/>
                <a:uFillTx/>
                <a:latin typeface="Arial" charset="0"/>
                <a:ea typeface="ＭＳ Ｐゴシック" pitchFamily="34" charset="-128"/>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16</a:t>
            </a:fld>
            <a:endParaRPr kumimoji="0" lang="en-US" sz="900" b="0" i="0" u="none" strike="noStrike" kern="1200" cap="none" spc="0" normalizeH="0" baseline="0" noProof="0">
              <a:ln>
                <a:noFill/>
              </a:ln>
              <a:solidFill>
                <a:srgbClr val="B8BABD"/>
              </a:solidFill>
              <a:effectLst/>
              <a:uLnTx/>
              <a:uFillTx/>
              <a:latin typeface="Arial" charset="0"/>
              <a:ea typeface="ＭＳ Ｐゴシック" pitchFamily="34" charset="-128"/>
              <a:cs typeface="Arial" charset="0"/>
            </a:endParaRPr>
          </a:p>
        </p:txBody>
      </p:sp>
      <p:sp>
        <p:nvSpPr>
          <p:cNvPr id="5" name="Textfeld 4">
            <a:extLst>
              <a:ext uri="{FF2B5EF4-FFF2-40B4-BE49-F238E27FC236}">
                <a16:creationId xmlns:a16="http://schemas.microsoft.com/office/drawing/2014/main" id="{1ED401BE-0BEC-492E-9022-0D0097EC7DD1}"/>
              </a:ext>
            </a:extLst>
          </p:cNvPr>
          <p:cNvSpPr txBox="1"/>
          <p:nvPr/>
        </p:nvSpPr>
        <p:spPr>
          <a:xfrm>
            <a:off x="614632" y="6615269"/>
            <a:ext cx="3597565" cy="230832"/>
          </a:xfrm>
          <a:prstGeom prst="rect">
            <a:avLst/>
          </a:prstGeom>
          <a:solidFill>
            <a:srgbClr val="B9BABE"/>
          </a:solidFill>
        </p:spPr>
        <p:txBody>
          <a:bodyPr wrap="square" rtlCol="0">
            <a:spAutoFit/>
          </a:bodyPr>
          <a:lstStyle/>
          <a:p>
            <a:r>
              <a:rPr lang="de-AT" sz="900" b="1" dirty="0">
                <a:solidFill>
                  <a:schemeClr val="bg1"/>
                </a:solidFill>
                <a:highlight>
                  <a:srgbClr val="C0C0C0"/>
                </a:highlight>
              </a:rPr>
              <a:t>DCC - </a:t>
            </a:r>
            <a:r>
              <a:rPr lang="de-AT" sz="900" b="1" dirty="0" err="1">
                <a:solidFill>
                  <a:schemeClr val="bg1"/>
                </a:solidFill>
                <a:highlight>
                  <a:srgbClr val="C0C0C0"/>
                </a:highlight>
              </a:rPr>
              <a:t>Drone</a:t>
            </a:r>
            <a:r>
              <a:rPr lang="de-AT" sz="900" b="1" dirty="0">
                <a:solidFill>
                  <a:schemeClr val="bg1"/>
                </a:solidFill>
                <a:highlight>
                  <a:srgbClr val="C0C0C0"/>
                </a:highlight>
              </a:rPr>
              <a:t> Competence Center</a:t>
            </a:r>
          </a:p>
        </p:txBody>
      </p:sp>
      <p:sp>
        <p:nvSpPr>
          <p:cNvPr id="10" name="Right Arrow 3">
            <a:extLst>
              <a:ext uri="{FF2B5EF4-FFF2-40B4-BE49-F238E27FC236}">
                <a16:creationId xmlns:a16="http://schemas.microsoft.com/office/drawing/2014/main" id="{1299D227-A690-4DA2-8672-9B3A11CE371A}"/>
              </a:ext>
            </a:extLst>
          </p:cNvPr>
          <p:cNvSpPr/>
          <p:nvPr/>
        </p:nvSpPr>
        <p:spPr bwMode="auto">
          <a:xfrm>
            <a:off x="2087794" y="3732317"/>
            <a:ext cx="430411" cy="205737"/>
          </a:xfrm>
          <a:prstGeom prst="rightArrow">
            <a:avLst/>
          </a:prstGeom>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Pct val="60000"/>
              <a:buFontTx/>
              <a:buBlip>
                <a:blip r:embed="rId3"/>
              </a:buBlip>
              <a:tabLst/>
            </a:pPr>
            <a:endParaRPr kumimoji="0" lang="en-GB" sz="1400" b="0" i="0" u="none" strike="noStrike" cap="none" normalizeH="0" baseline="0">
              <a:ln>
                <a:noFill/>
              </a:ln>
              <a:solidFill>
                <a:srgbClr val="055685"/>
              </a:solidFill>
              <a:effectLst/>
              <a:latin typeface="Calibri" pitchFamily="34" charset="0"/>
            </a:endParaRPr>
          </a:p>
        </p:txBody>
      </p:sp>
      <p:sp>
        <p:nvSpPr>
          <p:cNvPr id="11" name="Right Arrow 17">
            <a:extLst>
              <a:ext uri="{FF2B5EF4-FFF2-40B4-BE49-F238E27FC236}">
                <a16:creationId xmlns:a16="http://schemas.microsoft.com/office/drawing/2014/main" id="{C99EDFB9-1149-4E6B-957D-1DA4F86AD0D8}"/>
              </a:ext>
            </a:extLst>
          </p:cNvPr>
          <p:cNvSpPr/>
          <p:nvPr/>
        </p:nvSpPr>
        <p:spPr bwMode="auto">
          <a:xfrm>
            <a:off x="4566301" y="3730533"/>
            <a:ext cx="430411" cy="205737"/>
          </a:xfrm>
          <a:prstGeom prst="rightArrow">
            <a:avLst/>
          </a:prstGeom>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Pct val="60000"/>
              <a:buFontTx/>
              <a:buBlip>
                <a:blip r:embed="rId3"/>
              </a:buBlip>
              <a:tabLst/>
            </a:pPr>
            <a:endParaRPr kumimoji="0" lang="en-GB" sz="1400" b="0" i="0" u="none" strike="noStrike" cap="none" normalizeH="0" baseline="0">
              <a:ln>
                <a:noFill/>
              </a:ln>
              <a:solidFill>
                <a:srgbClr val="055685"/>
              </a:solidFill>
              <a:effectLst/>
              <a:latin typeface="Calibri" pitchFamily="34" charset="0"/>
            </a:endParaRPr>
          </a:p>
        </p:txBody>
      </p:sp>
      <p:sp>
        <p:nvSpPr>
          <p:cNvPr id="12" name="Right Arrow 18">
            <a:extLst>
              <a:ext uri="{FF2B5EF4-FFF2-40B4-BE49-F238E27FC236}">
                <a16:creationId xmlns:a16="http://schemas.microsoft.com/office/drawing/2014/main" id="{5F049196-8521-486D-A76D-B0608DBA1D16}"/>
              </a:ext>
            </a:extLst>
          </p:cNvPr>
          <p:cNvSpPr/>
          <p:nvPr/>
        </p:nvSpPr>
        <p:spPr bwMode="auto">
          <a:xfrm>
            <a:off x="6499739" y="3730533"/>
            <a:ext cx="430411" cy="205737"/>
          </a:xfrm>
          <a:prstGeom prst="rightArrow">
            <a:avLst/>
          </a:prstGeom>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Pct val="60000"/>
              <a:buFontTx/>
              <a:buBlip>
                <a:blip r:embed="rId3"/>
              </a:buBlip>
              <a:tabLst/>
            </a:pPr>
            <a:endParaRPr kumimoji="0" lang="en-GB" sz="1400" b="0" i="0" u="none" strike="noStrike" cap="none" normalizeH="0" baseline="0">
              <a:ln>
                <a:noFill/>
              </a:ln>
              <a:solidFill>
                <a:srgbClr val="055685"/>
              </a:solidFill>
              <a:effectLst/>
              <a:latin typeface="Calibri" pitchFamily="34" charset="0"/>
            </a:endParaRPr>
          </a:p>
        </p:txBody>
      </p:sp>
      <p:sp>
        <p:nvSpPr>
          <p:cNvPr id="14" name="Rectangle 2">
            <a:extLst>
              <a:ext uri="{FF2B5EF4-FFF2-40B4-BE49-F238E27FC236}">
                <a16:creationId xmlns:a16="http://schemas.microsoft.com/office/drawing/2014/main" id="{DD673B6B-861D-4A8E-835A-B98C8BA9BC33}"/>
              </a:ext>
            </a:extLst>
          </p:cNvPr>
          <p:cNvSpPr/>
          <p:nvPr/>
        </p:nvSpPr>
        <p:spPr bwMode="auto">
          <a:xfrm>
            <a:off x="836317" y="3655478"/>
            <a:ext cx="1040671" cy="344210"/>
          </a:xfrm>
          <a:prstGeom prst="rect">
            <a:avLst/>
          </a:prstGeom>
          <a:solidFill>
            <a:srgbClr val="FFFF00"/>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Pct val="60000"/>
              <a:tabLst/>
            </a:pPr>
            <a:r>
              <a:rPr kumimoji="0" lang="en-GB" b="0" i="0" u="none" strike="noStrike" cap="none" normalizeH="0" baseline="0" dirty="0" err="1">
                <a:ln>
                  <a:noFill/>
                </a:ln>
                <a:solidFill>
                  <a:srgbClr val="055685"/>
                </a:solidFill>
                <a:effectLst/>
                <a:latin typeface="Calibri" pitchFamily="34" charset="0"/>
              </a:rPr>
              <a:t>Kaufen</a:t>
            </a:r>
            <a:endParaRPr kumimoji="0" lang="en-GB" b="0" i="0" u="none" strike="noStrike" cap="none" normalizeH="0" baseline="0" dirty="0">
              <a:ln>
                <a:noFill/>
              </a:ln>
              <a:solidFill>
                <a:srgbClr val="055685"/>
              </a:solidFill>
              <a:effectLst/>
              <a:latin typeface="Calibri" pitchFamily="34" charset="0"/>
            </a:endParaRPr>
          </a:p>
        </p:txBody>
      </p:sp>
      <p:sp>
        <p:nvSpPr>
          <p:cNvPr id="17" name="Rectangle 12">
            <a:extLst>
              <a:ext uri="{FF2B5EF4-FFF2-40B4-BE49-F238E27FC236}">
                <a16:creationId xmlns:a16="http://schemas.microsoft.com/office/drawing/2014/main" id="{8FE91CC9-FE45-422C-887C-5A12ACB10CB3}"/>
              </a:ext>
            </a:extLst>
          </p:cNvPr>
          <p:cNvSpPr/>
          <p:nvPr/>
        </p:nvSpPr>
        <p:spPr bwMode="auto">
          <a:xfrm>
            <a:off x="2733755" y="3663080"/>
            <a:ext cx="1621120" cy="344210"/>
          </a:xfrm>
          <a:prstGeom prst="rect">
            <a:avLst/>
          </a:prstGeom>
          <a:solidFill>
            <a:srgbClr val="FFFF00"/>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Pct val="60000"/>
              <a:tabLst/>
            </a:pPr>
            <a:r>
              <a:rPr lang="en-GB" dirty="0" err="1">
                <a:solidFill>
                  <a:srgbClr val="055685"/>
                </a:solidFill>
                <a:latin typeface="Calibri" pitchFamily="34" charset="0"/>
              </a:rPr>
              <a:t>Registrieren</a:t>
            </a:r>
            <a:endParaRPr kumimoji="0" lang="en-GB" b="0" i="0" u="none" strike="noStrike" cap="none" normalizeH="0" baseline="0" dirty="0">
              <a:ln>
                <a:noFill/>
              </a:ln>
              <a:solidFill>
                <a:srgbClr val="055685"/>
              </a:solidFill>
              <a:effectLst/>
              <a:latin typeface="Calibri" pitchFamily="34" charset="0"/>
            </a:endParaRPr>
          </a:p>
        </p:txBody>
      </p:sp>
      <p:sp>
        <p:nvSpPr>
          <p:cNvPr id="20" name="Rectangle 14">
            <a:extLst>
              <a:ext uri="{FF2B5EF4-FFF2-40B4-BE49-F238E27FC236}">
                <a16:creationId xmlns:a16="http://schemas.microsoft.com/office/drawing/2014/main" id="{95DABB9C-D905-4E90-A35A-694101829A36}"/>
              </a:ext>
            </a:extLst>
          </p:cNvPr>
          <p:cNvSpPr/>
          <p:nvPr/>
        </p:nvSpPr>
        <p:spPr bwMode="auto">
          <a:xfrm>
            <a:off x="5208138" y="3660522"/>
            <a:ext cx="1040670" cy="344210"/>
          </a:xfrm>
          <a:prstGeom prst="rect">
            <a:avLst/>
          </a:prstGeom>
          <a:solidFill>
            <a:srgbClr val="FFFF00"/>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Pct val="60000"/>
              <a:tabLst/>
            </a:pPr>
            <a:r>
              <a:rPr lang="en-GB" dirty="0" err="1">
                <a:solidFill>
                  <a:srgbClr val="055685"/>
                </a:solidFill>
                <a:latin typeface="Calibri" pitchFamily="34" charset="0"/>
              </a:rPr>
              <a:t>Üben</a:t>
            </a:r>
            <a:endParaRPr kumimoji="0" lang="en-GB" b="0" i="0" u="none" strike="noStrike" cap="none" normalizeH="0" baseline="0" dirty="0">
              <a:ln>
                <a:noFill/>
              </a:ln>
              <a:solidFill>
                <a:srgbClr val="055685"/>
              </a:solidFill>
              <a:effectLst/>
              <a:latin typeface="Calibri" pitchFamily="34" charset="0"/>
            </a:endParaRPr>
          </a:p>
        </p:txBody>
      </p:sp>
      <p:sp>
        <p:nvSpPr>
          <p:cNvPr id="23" name="Rectangle 16">
            <a:extLst>
              <a:ext uri="{FF2B5EF4-FFF2-40B4-BE49-F238E27FC236}">
                <a16:creationId xmlns:a16="http://schemas.microsoft.com/office/drawing/2014/main" id="{9B48C39A-2446-4A8F-8043-F3E11A70A8EA}"/>
              </a:ext>
            </a:extLst>
          </p:cNvPr>
          <p:cNvSpPr/>
          <p:nvPr/>
        </p:nvSpPr>
        <p:spPr bwMode="auto">
          <a:xfrm>
            <a:off x="7181081" y="3655478"/>
            <a:ext cx="1040670" cy="344210"/>
          </a:xfrm>
          <a:prstGeom prst="rect">
            <a:avLst/>
          </a:prstGeom>
          <a:solidFill>
            <a:srgbClr val="FFFF00"/>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Pct val="60000"/>
              <a:tabLst/>
            </a:pPr>
            <a:r>
              <a:rPr lang="en-GB" dirty="0" err="1">
                <a:solidFill>
                  <a:srgbClr val="055685"/>
                </a:solidFill>
                <a:latin typeface="Calibri" pitchFamily="34" charset="0"/>
              </a:rPr>
              <a:t>Fliegen</a:t>
            </a:r>
            <a:endParaRPr kumimoji="0" lang="en-GB" b="0" i="0" u="none" strike="noStrike" cap="none" normalizeH="0" baseline="0" dirty="0">
              <a:ln>
                <a:noFill/>
              </a:ln>
              <a:solidFill>
                <a:srgbClr val="055685"/>
              </a:solidFill>
              <a:effectLst/>
              <a:latin typeface="Calibri" pitchFamily="34" charset="0"/>
            </a:endParaRPr>
          </a:p>
        </p:txBody>
      </p:sp>
      <p:sp>
        <p:nvSpPr>
          <p:cNvPr id="26" name="Right Arrow 27">
            <a:extLst>
              <a:ext uri="{FF2B5EF4-FFF2-40B4-BE49-F238E27FC236}">
                <a16:creationId xmlns:a16="http://schemas.microsoft.com/office/drawing/2014/main" id="{D797A214-C540-4D4F-A20F-B969A9D79E44}"/>
              </a:ext>
            </a:extLst>
          </p:cNvPr>
          <p:cNvSpPr/>
          <p:nvPr/>
        </p:nvSpPr>
        <p:spPr bwMode="auto">
          <a:xfrm>
            <a:off x="2572304" y="4855788"/>
            <a:ext cx="430411" cy="205737"/>
          </a:xfrm>
          <a:prstGeom prst="rightArrow">
            <a:avLst/>
          </a:prstGeom>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Pct val="60000"/>
              <a:buFontTx/>
              <a:buBlip>
                <a:blip r:embed="rId3"/>
              </a:buBlip>
              <a:tabLst/>
            </a:pPr>
            <a:endParaRPr kumimoji="0" lang="en-GB" sz="1400" b="0" i="0" u="none" strike="noStrike" cap="none" normalizeH="0" baseline="0">
              <a:ln>
                <a:noFill/>
              </a:ln>
              <a:solidFill>
                <a:srgbClr val="055685"/>
              </a:solidFill>
              <a:effectLst/>
              <a:latin typeface="Calibri" pitchFamily="34" charset="0"/>
            </a:endParaRPr>
          </a:p>
        </p:txBody>
      </p:sp>
      <p:sp>
        <p:nvSpPr>
          <p:cNvPr id="28" name="Rectangle 29">
            <a:extLst>
              <a:ext uri="{FF2B5EF4-FFF2-40B4-BE49-F238E27FC236}">
                <a16:creationId xmlns:a16="http://schemas.microsoft.com/office/drawing/2014/main" id="{BB44EBDE-5977-4B5F-8B18-CB1D7FDD35C0}"/>
              </a:ext>
            </a:extLst>
          </p:cNvPr>
          <p:cNvSpPr/>
          <p:nvPr/>
        </p:nvSpPr>
        <p:spPr bwMode="auto">
          <a:xfrm>
            <a:off x="836317" y="4775465"/>
            <a:ext cx="1525181" cy="342469"/>
          </a:xfrm>
          <a:prstGeom prst="rect">
            <a:avLst/>
          </a:prstGeom>
          <a:solidFill>
            <a:srgbClr val="FFFF00"/>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Pct val="60000"/>
              <a:tabLst/>
            </a:pPr>
            <a:r>
              <a:rPr lang="en-GB" dirty="0" err="1">
                <a:solidFill>
                  <a:srgbClr val="055685"/>
                </a:solidFill>
                <a:latin typeface="Calibri" pitchFamily="34" charset="0"/>
              </a:rPr>
              <a:t>Risikoanalyse</a:t>
            </a:r>
            <a:endParaRPr kumimoji="0" lang="en-GB" sz="1400" b="0" i="0" u="none" strike="noStrike" cap="none" normalizeH="0" baseline="0" dirty="0">
              <a:ln>
                <a:noFill/>
              </a:ln>
              <a:solidFill>
                <a:srgbClr val="055685"/>
              </a:solidFill>
              <a:effectLst/>
              <a:latin typeface="Calibri" pitchFamily="34" charset="0"/>
            </a:endParaRPr>
          </a:p>
        </p:txBody>
      </p:sp>
      <p:sp>
        <p:nvSpPr>
          <p:cNvPr id="31" name="Rectangle 32">
            <a:extLst>
              <a:ext uri="{FF2B5EF4-FFF2-40B4-BE49-F238E27FC236}">
                <a16:creationId xmlns:a16="http://schemas.microsoft.com/office/drawing/2014/main" id="{653D9015-4D96-4B62-8C1C-9BC6831AAB32}"/>
              </a:ext>
            </a:extLst>
          </p:cNvPr>
          <p:cNvSpPr/>
          <p:nvPr/>
        </p:nvSpPr>
        <p:spPr bwMode="auto">
          <a:xfrm>
            <a:off x="3213521" y="4663864"/>
            <a:ext cx="2960390" cy="565670"/>
          </a:xfrm>
          <a:prstGeom prst="rect">
            <a:avLst/>
          </a:prstGeom>
          <a:solidFill>
            <a:srgbClr val="FFFF00"/>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Pct val="60000"/>
              <a:tabLst/>
            </a:pPr>
            <a:r>
              <a:rPr kumimoji="0" lang="en-GB" b="0" i="0" u="none" strike="noStrike" cap="none" normalizeH="0" baseline="0" dirty="0" err="1">
                <a:ln>
                  <a:noFill/>
                </a:ln>
                <a:solidFill>
                  <a:srgbClr val="055685"/>
                </a:solidFill>
                <a:effectLst/>
                <a:latin typeface="Calibri" pitchFamily="34" charset="0"/>
              </a:rPr>
              <a:t>Autorisierung</a:t>
            </a:r>
            <a:r>
              <a:rPr kumimoji="0" lang="en-GB" b="0" i="0" u="none" strike="noStrike" cap="none" normalizeH="0" baseline="0" dirty="0">
                <a:ln>
                  <a:noFill/>
                </a:ln>
                <a:solidFill>
                  <a:srgbClr val="055685"/>
                </a:solidFill>
                <a:effectLst/>
                <a:latin typeface="Calibri" pitchFamily="34" charset="0"/>
              </a:rPr>
              <a:t> </a:t>
            </a:r>
            <a:r>
              <a:rPr kumimoji="0" lang="en-GB" b="0" i="0" u="none" strike="noStrike" cap="none" normalizeH="0" baseline="0" dirty="0" err="1">
                <a:ln>
                  <a:noFill/>
                </a:ln>
                <a:solidFill>
                  <a:srgbClr val="055685"/>
                </a:solidFill>
                <a:effectLst/>
                <a:latin typeface="Calibri" pitchFamily="34" charset="0"/>
              </a:rPr>
              <a:t>durch</a:t>
            </a:r>
            <a:r>
              <a:rPr kumimoji="0" lang="en-GB" b="0" i="0" u="none" strike="noStrike" cap="none" normalizeH="0" baseline="0" dirty="0">
                <a:ln>
                  <a:noFill/>
                </a:ln>
                <a:solidFill>
                  <a:srgbClr val="055685"/>
                </a:solidFill>
                <a:effectLst/>
                <a:latin typeface="Calibri" pitchFamily="34" charset="0"/>
              </a:rPr>
              <a:t> </a:t>
            </a:r>
            <a:r>
              <a:rPr lang="en-GB" dirty="0" err="1">
                <a:solidFill>
                  <a:srgbClr val="055685"/>
                </a:solidFill>
                <a:latin typeface="Calibri" pitchFamily="34" charset="0"/>
              </a:rPr>
              <a:t>Behörde</a:t>
            </a:r>
            <a:r>
              <a:rPr lang="en-GB" dirty="0">
                <a:solidFill>
                  <a:srgbClr val="055685"/>
                </a:solidFill>
                <a:latin typeface="Calibri" pitchFamily="34" charset="0"/>
              </a:rPr>
              <a:t> </a:t>
            </a:r>
            <a:r>
              <a:rPr lang="en-GB" dirty="0" err="1">
                <a:solidFill>
                  <a:srgbClr val="055685"/>
                </a:solidFill>
                <a:latin typeface="Calibri" pitchFamily="34" charset="0"/>
              </a:rPr>
              <a:t>oder</a:t>
            </a:r>
            <a:r>
              <a:rPr lang="en-GB" dirty="0">
                <a:solidFill>
                  <a:srgbClr val="055685"/>
                </a:solidFill>
                <a:latin typeface="Calibri" pitchFamily="34" charset="0"/>
              </a:rPr>
              <a:t> </a:t>
            </a:r>
            <a:r>
              <a:rPr lang="en-GB" dirty="0" err="1">
                <a:solidFill>
                  <a:srgbClr val="055685"/>
                </a:solidFill>
                <a:latin typeface="Calibri" pitchFamily="34" charset="0"/>
              </a:rPr>
              <a:t>Ankündigung</a:t>
            </a:r>
            <a:endParaRPr kumimoji="0" lang="en-GB" b="0" i="0" u="none" strike="noStrike" cap="none" normalizeH="0" baseline="0" dirty="0">
              <a:ln>
                <a:noFill/>
              </a:ln>
              <a:solidFill>
                <a:srgbClr val="055685"/>
              </a:solidFill>
              <a:effectLst/>
              <a:latin typeface="Calibri" pitchFamily="34" charset="0"/>
            </a:endParaRPr>
          </a:p>
        </p:txBody>
      </p:sp>
      <p:sp>
        <p:nvSpPr>
          <p:cNvPr id="34" name="Rectangle 39">
            <a:extLst>
              <a:ext uri="{FF2B5EF4-FFF2-40B4-BE49-F238E27FC236}">
                <a16:creationId xmlns:a16="http://schemas.microsoft.com/office/drawing/2014/main" id="{B0941498-5D5A-4CA3-ABCB-D59CE159AF06}"/>
              </a:ext>
            </a:extLst>
          </p:cNvPr>
          <p:cNvSpPr/>
          <p:nvPr/>
        </p:nvSpPr>
        <p:spPr bwMode="auto">
          <a:xfrm>
            <a:off x="7025934" y="4771814"/>
            <a:ext cx="1040670" cy="344210"/>
          </a:xfrm>
          <a:prstGeom prst="rect">
            <a:avLst/>
          </a:prstGeom>
          <a:solidFill>
            <a:srgbClr val="FFFF00"/>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Pct val="60000"/>
              <a:tabLst/>
            </a:pPr>
            <a:r>
              <a:rPr kumimoji="0" lang="en-GB" b="0" i="0" u="none" strike="noStrike" cap="none" normalizeH="0" baseline="0" dirty="0" err="1">
                <a:ln>
                  <a:noFill/>
                </a:ln>
                <a:solidFill>
                  <a:srgbClr val="055685"/>
                </a:solidFill>
                <a:effectLst/>
                <a:latin typeface="Calibri" pitchFamily="34" charset="0"/>
              </a:rPr>
              <a:t>Fliegen</a:t>
            </a:r>
            <a:endParaRPr kumimoji="0" lang="en-GB" b="0" i="0" u="none" strike="noStrike" cap="none" normalizeH="0" baseline="0" dirty="0">
              <a:ln>
                <a:noFill/>
              </a:ln>
              <a:solidFill>
                <a:srgbClr val="055685"/>
              </a:solidFill>
              <a:effectLst/>
              <a:latin typeface="Calibri" pitchFamily="34" charset="0"/>
            </a:endParaRPr>
          </a:p>
        </p:txBody>
      </p:sp>
      <p:sp>
        <p:nvSpPr>
          <p:cNvPr id="66" name="Right Arrow 3">
            <a:extLst>
              <a:ext uri="{FF2B5EF4-FFF2-40B4-BE49-F238E27FC236}">
                <a16:creationId xmlns:a16="http://schemas.microsoft.com/office/drawing/2014/main" id="{D302C669-8AF5-4B3B-9656-2F74C12F0722}"/>
              </a:ext>
            </a:extLst>
          </p:cNvPr>
          <p:cNvSpPr/>
          <p:nvPr/>
        </p:nvSpPr>
        <p:spPr bwMode="auto">
          <a:xfrm>
            <a:off x="6384717" y="4843830"/>
            <a:ext cx="430411" cy="205737"/>
          </a:xfrm>
          <a:prstGeom prst="rightArrow">
            <a:avLst/>
          </a:prstGeom>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Pct val="60000"/>
              <a:buFontTx/>
              <a:buBlip>
                <a:blip r:embed="rId3"/>
              </a:buBlip>
              <a:tabLst/>
            </a:pPr>
            <a:endParaRPr kumimoji="0" lang="en-GB" sz="1400" b="0" i="0" u="none" strike="noStrike" cap="none" normalizeH="0" baseline="0">
              <a:ln>
                <a:noFill/>
              </a:ln>
              <a:solidFill>
                <a:srgbClr val="055685"/>
              </a:solidFill>
              <a:effectLst/>
              <a:latin typeface="Calibri" pitchFamily="34" charset="0"/>
            </a:endParaRPr>
          </a:p>
        </p:txBody>
      </p:sp>
    </p:spTree>
    <p:extLst>
      <p:ext uri="{BB962C8B-B14F-4D97-AF65-F5344CB8AC3E}">
        <p14:creationId xmlns:p14="http://schemas.microsoft.com/office/powerpoint/2010/main" val="829549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26" grpId="0" animBg="1"/>
      <p:bldP spid="6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4152" y="802349"/>
            <a:ext cx="7472419" cy="587375"/>
          </a:xfrm>
        </p:spPr>
        <p:txBody>
          <a:bodyPr/>
          <a:lstStyle/>
          <a:p>
            <a:pPr algn="ctr"/>
            <a:r>
              <a:rPr lang="de-AT" sz="3000" kern="1200" dirty="0">
                <a:solidFill>
                  <a:srgbClr val="1E6096"/>
                </a:solidFill>
                <a:latin typeface="Arial" panose="020B0604020202020204" pitchFamily="34" charset="0"/>
                <a:cs typeface="Arial" panose="020B0604020202020204" pitchFamily="34" charset="0"/>
              </a:rPr>
              <a:t>Dronespace APP- check </a:t>
            </a:r>
            <a:r>
              <a:rPr lang="de-AT" sz="3000" kern="1200" dirty="0" err="1">
                <a:solidFill>
                  <a:srgbClr val="1E6096"/>
                </a:solidFill>
                <a:latin typeface="Arial" panose="020B0604020202020204" pitchFamily="34" charset="0"/>
                <a:cs typeface="Arial" panose="020B0604020202020204" pitchFamily="34" charset="0"/>
              </a:rPr>
              <a:t>before</a:t>
            </a:r>
            <a:r>
              <a:rPr lang="de-AT" sz="3000" kern="1200" dirty="0">
                <a:solidFill>
                  <a:srgbClr val="1E6096"/>
                </a:solidFill>
                <a:latin typeface="Arial" panose="020B0604020202020204" pitchFamily="34" charset="0"/>
                <a:cs typeface="Arial" panose="020B0604020202020204" pitchFamily="34" charset="0"/>
              </a:rPr>
              <a:t> </a:t>
            </a:r>
            <a:r>
              <a:rPr lang="de-AT" sz="3000" kern="1200" dirty="0" err="1">
                <a:solidFill>
                  <a:srgbClr val="1E6096"/>
                </a:solidFill>
                <a:latin typeface="Arial" panose="020B0604020202020204" pitchFamily="34" charset="0"/>
                <a:cs typeface="Arial" panose="020B0604020202020204" pitchFamily="34" charset="0"/>
              </a:rPr>
              <a:t>flight</a:t>
            </a:r>
            <a:endParaRPr lang="de-AT" sz="3000" kern="1200" dirty="0">
              <a:solidFill>
                <a:srgbClr val="1E6096"/>
              </a:solidFill>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4"/>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34A30B2-91B9-4730-8833-6BA134589DCF}" type="slidenum">
              <a:rPr kumimoji="0" lang="en-US" sz="900" b="0" i="0" u="none" strike="noStrike" kern="1200" cap="none" spc="0" normalizeH="0" baseline="0" noProof="0" smtClean="0">
                <a:ln>
                  <a:noFill/>
                </a:ln>
                <a:solidFill>
                  <a:srgbClr val="B8BABD"/>
                </a:solidFill>
                <a:effectLst/>
                <a:uLnTx/>
                <a:uFillTx/>
                <a:latin typeface="Arial" charset="0"/>
                <a:ea typeface="ＭＳ Ｐゴシック" pitchFamily="34" charset="-128"/>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17</a:t>
            </a:fld>
            <a:endParaRPr kumimoji="0" lang="en-US" sz="900" b="0" i="0" u="none" strike="noStrike" kern="1200" cap="none" spc="0" normalizeH="0" baseline="0" noProof="0">
              <a:ln>
                <a:noFill/>
              </a:ln>
              <a:solidFill>
                <a:srgbClr val="B8BABD"/>
              </a:solidFill>
              <a:effectLst/>
              <a:uLnTx/>
              <a:uFillTx/>
              <a:latin typeface="Arial" charset="0"/>
              <a:ea typeface="ＭＳ Ｐゴシック" pitchFamily="34" charset="-128"/>
              <a:cs typeface="Arial" charset="0"/>
            </a:endParaRPr>
          </a:p>
        </p:txBody>
      </p:sp>
      <p:sp>
        <p:nvSpPr>
          <p:cNvPr id="40" name="Textplatzhalter 2">
            <a:extLst>
              <a:ext uri="{FF2B5EF4-FFF2-40B4-BE49-F238E27FC236}">
                <a16:creationId xmlns:a16="http://schemas.microsoft.com/office/drawing/2014/main" id="{3955731B-F9A1-4C81-ABE8-95A2C5CCB9E6}"/>
              </a:ext>
            </a:extLst>
          </p:cNvPr>
          <p:cNvSpPr txBox="1">
            <a:spLocks/>
          </p:cNvSpPr>
          <p:nvPr/>
        </p:nvSpPr>
        <p:spPr bwMode="auto">
          <a:xfrm>
            <a:off x="5909038" y="5719647"/>
            <a:ext cx="2849685" cy="79670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200" tIns="43200" rIns="43200" bIns="43200" numCol="1" anchor="t" anchorCtr="0" compatLnSpc="1">
            <a:prstTxWarp prst="textNoShape">
              <a:avLst/>
            </a:prstTxWarp>
          </a:bodyPr>
          <a:lstStyle>
            <a:lvl1pPr marL="176213" indent="-176213" algn="l" rtl="0" eaLnBrk="1" fontAlgn="base" hangingPunct="1">
              <a:spcBef>
                <a:spcPct val="60000"/>
              </a:spcBef>
              <a:spcAft>
                <a:spcPct val="0"/>
              </a:spcAft>
              <a:buClr>
                <a:srgbClr val="0D3F96"/>
              </a:buClr>
              <a:buFont typeface="Webdings" pitchFamily="18" charset="2"/>
              <a:buChar char="4"/>
              <a:defRPr sz="1400" b="1">
                <a:solidFill>
                  <a:schemeClr val="tx1"/>
                </a:solidFill>
                <a:latin typeface="+mn-lt"/>
                <a:ea typeface="+mn-ea"/>
                <a:cs typeface="+mn-cs"/>
              </a:defRPr>
            </a:lvl1pPr>
            <a:lvl2pPr marL="536575" indent="-180975" algn="l" rtl="0" eaLnBrk="1" fontAlgn="base" hangingPunct="1">
              <a:spcBef>
                <a:spcPct val="60000"/>
              </a:spcBef>
              <a:spcAft>
                <a:spcPct val="0"/>
              </a:spcAft>
              <a:buChar char="–"/>
              <a:defRPr sz="1200">
                <a:solidFill>
                  <a:schemeClr val="tx1"/>
                </a:solidFill>
                <a:latin typeface="+mn-lt"/>
                <a:ea typeface="+mn-ea"/>
              </a:defRPr>
            </a:lvl2pPr>
            <a:lvl3pPr marL="852488" indent="-131763" algn="l" rtl="0" eaLnBrk="1" fontAlgn="base" hangingPunct="1">
              <a:spcBef>
                <a:spcPct val="60000"/>
              </a:spcBef>
              <a:spcAft>
                <a:spcPct val="0"/>
              </a:spcAft>
              <a:buFont typeface="Wingdings" pitchFamily="2" charset="2"/>
              <a:buChar char="§"/>
              <a:defRPr sz="1100">
                <a:solidFill>
                  <a:schemeClr val="tx1"/>
                </a:solidFill>
                <a:latin typeface="+mn-lt"/>
                <a:ea typeface="+mn-ea"/>
              </a:defRPr>
            </a:lvl3pPr>
            <a:lvl4pPr marL="1666875" indent="-228600" algn="l" rtl="0" eaLnBrk="1" fontAlgn="base" hangingPunct="1">
              <a:spcBef>
                <a:spcPct val="20000"/>
              </a:spcBef>
              <a:spcAft>
                <a:spcPct val="0"/>
              </a:spcAft>
              <a:buChar char="–"/>
              <a:defRPr sz="1000" baseline="0">
                <a:solidFill>
                  <a:schemeClr val="tx1"/>
                </a:solidFill>
                <a:latin typeface="+mn-lt"/>
                <a:ea typeface="+mn-ea"/>
              </a:defRPr>
            </a:lvl4pPr>
            <a:lvl5pPr marL="2074863" indent="-228600" algn="l" rtl="0" eaLnBrk="1" fontAlgn="base" hangingPunct="1">
              <a:spcBef>
                <a:spcPct val="20000"/>
              </a:spcBef>
              <a:spcAft>
                <a:spcPct val="0"/>
              </a:spcAft>
              <a:buChar char="»"/>
              <a:defRPr sz="900" baseline="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defTabSz="914400">
              <a:spcBef>
                <a:spcPts val="0"/>
              </a:spcBef>
              <a:spcAft>
                <a:spcPts val="0"/>
              </a:spcAft>
            </a:pPr>
            <a:endParaRPr lang="de-AT" sz="1000" b="0" kern="0" dirty="0"/>
          </a:p>
        </p:txBody>
      </p:sp>
      <p:sp>
        <p:nvSpPr>
          <p:cNvPr id="5" name="Textfeld 4">
            <a:extLst>
              <a:ext uri="{FF2B5EF4-FFF2-40B4-BE49-F238E27FC236}">
                <a16:creationId xmlns:a16="http://schemas.microsoft.com/office/drawing/2014/main" id="{1ED401BE-0BEC-492E-9022-0D0097EC7DD1}"/>
              </a:ext>
            </a:extLst>
          </p:cNvPr>
          <p:cNvSpPr txBox="1"/>
          <p:nvPr/>
        </p:nvSpPr>
        <p:spPr>
          <a:xfrm>
            <a:off x="614632" y="6615269"/>
            <a:ext cx="3597565" cy="230832"/>
          </a:xfrm>
          <a:prstGeom prst="rect">
            <a:avLst/>
          </a:prstGeom>
          <a:solidFill>
            <a:srgbClr val="B9BABE"/>
          </a:solidFill>
        </p:spPr>
        <p:txBody>
          <a:bodyPr wrap="square" rtlCol="0">
            <a:spAutoFit/>
          </a:bodyPr>
          <a:lstStyle/>
          <a:p>
            <a:r>
              <a:rPr lang="de-AT" sz="900" b="1" dirty="0">
                <a:solidFill>
                  <a:schemeClr val="bg1"/>
                </a:solidFill>
                <a:highlight>
                  <a:srgbClr val="C0C0C0"/>
                </a:highlight>
              </a:rPr>
              <a:t>DCC - </a:t>
            </a:r>
            <a:r>
              <a:rPr lang="de-AT" sz="900" b="1" dirty="0" err="1">
                <a:solidFill>
                  <a:schemeClr val="bg1"/>
                </a:solidFill>
                <a:highlight>
                  <a:srgbClr val="C0C0C0"/>
                </a:highlight>
              </a:rPr>
              <a:t>Drone</a:t>
            </a:r>
            <a:r>
              <a:rPr lang="de-AT" sz="900" b="1" dirty="0">
                <a:solidFill>
                  <a:schemeClr val="bg1"/>
                </a:solidFill>
                <a:highlight>
                  <a:srgbClr val="C0C0C0"/>
                </a:highlight>
              </a:rPr>
              <a:t> Competence Center</a:t>
            </a:r>
          </a:p>
        </p:txBody>
      </p:sp>
      <p:sp>
        <p:nvSpPr>
          <p:cNvPr id="9" name="Textplatzhalter 8">
            <a:extLst>
              <a:ext uri="{FF2B5EF4-FFF2-40B4-BE49-F238E27FC236}">
                <a16:creationId xmlns:a16="http://schemas.microsoft.com/office/drawing/2014/main" id="{C51DAAE4-2E91-4DD5-871E-E51F4A27CB2B}"/>
              </a:ext>
            </a:extLst>
          </p:cNvPr>
          <p:cNvSpPr>
            <a:spLocks noGrp="1"/>
          </p:cNvSpPr>
          <p:nvPr>
            <p:ph type="body" sz="quarter" idx="11"/>
          </p:nvPr>
        </p:nvSpPr>
        <p:spPr>
          <a:xfrm>
            <a:off x="-1058766" y="5402902"/>
            <a:ext cx="7229475" cy="773856"/>
          </a:xfrm>
        </p:spPr>
        <p:txBody>
          <a:bodyPr/>
          <a:lstStyle/>
          <a:p>
            <a:pPr marL="0" indent="0" algn="ctr">
              <a:buNone/>
            </a:pPr>
            <a:r>
              <a:rPr lang="de-AT" sz="2500" dirty="0">
                <a:solidFill>
                  <a:schemeClr val="accent6">
                    <a:lumMod val="50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www.dronespace.at</a:t>
            </a:r>
            <a:endParaRPr lang="de-AT" sz="2500" dirty="0">
              <a:solidFill>
                <a:schemeClr val="accent6">
                  <a:lumMod val="50000"/>
                </a:schemeClr>
              </a:solidFill>
              <a:latin typeface="Arial" panose="020B0604020202020204" pitchFamily="34" charset="0"/>
              <a:cs typeface="Arial" panose="020B0604020202020204" pitchFamily="34" charset="0"/>
            </a:endParaRPr>
          </a:p>
          <a:p>
            <a:pPr algn="ctr"/>
            <a:endParaRPr lang="de-AT" dirty="0"/>
          </a:p>
        </p:txBody>
      </p:sp>
      <p:pic>
        <p:nvPicPr>
          <p:cNvPr id="7" name="Grafik 6" descr="Ein Bild, das Screenshot enthält.&#10;&#10;Automatisch generierte Beschreibung">
            <a:extLst>
              <a:ext uri="{FF2B5EF4-FFF2-40B4-BE49-F238E27FC236}">
                <a16:creationId xmlns:a16="http://schemas.microsoft.com/office/drawing/2014/main" id="{3B02CFE6-35FE-4F59-A7D4-7F36A4A9DD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8395" y="2116159"/>
            <a:ext cx="3511730" cy="2889398"/>
          </a:xfrm>
          <a:prstGeom prst="rect">
            <a:avLst/>
          </a:prstGeom>
        </p:spPr>
      </p:pic>
      <p:pic>
        <p:nvPicPr>
          <p:cNvPr id="11" name="Grafik 10" descr="Ein Bild, das Screenshot, Mann, Monitor, haltend enthält.&#10;&#10;Automatisch generierte Beschreibung">
            <a:hlinkClick r:id="rId5"/>
            <a:extLst>
              <a:ext uri="{FF2B5EF4-FFF2-40B4-BE49-F238E27FC236}">
                <a16:creationId xmlns:a16="http://schemas.microsoft.com/office/drawing/2014/main" id="{5C454E68-BDAC-4371-9908-2A198F86978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5277" y="2179662"/>
            <a:ext cx="4191215" cy="2762392"/>
          </a:xfrm>
          <a:prstGeom prst="rect">
            <a:avLst/>
          </a:prstGeom>
        </p:spPr>
      </p:pic>
      <p:pic>
        <p:nvPicPr>
          <p:cNvPr id="13" name="Grafik 12" descr="Ein Bild, das Screenshot, Schild, verschieden, viele enthält.&#10;&#10;Automatisch generierte Beschreibung">
            <a:extLst>
              <a:ext uri="{FF2B5EF4-FFF2-40B4-BE49-F238E27FC236}">
                <a16:creationId xmlns:a16="http://schemas.microsoft.com/office/drawing/2014/main" id="{A4C362B4-BD1E-4D8D-A85D-B6FFA7CCC2B6}"/>
              </a:ext>
            </a:extLst>
          </p:cNvPr>
          <p:cNvPicPr>
            <a:picLocks noChangeAspect="1"/>
          </p:cNvPicPr>
          <p:nvPr/>
        </p:nvPicPr>
        <p:blipFill rotWithShape="1">
          <a:blip r:embed="rId7">
            <a:extLst>
              <a:ext uri="{BEBA8EAE-BF5A-486C-A8C5-ECC9F3942E4B}">
                <a14:imgProps xmlns:a14="http://schemas.microsoft.com/office/drawing/2010/main">
                  <a14:imgLayer r:embed="rId8">
                    <a14:imgEffect>
                      <a14:saturation sat="0"/>
                    </a14:imgEffect>
                    <a14:imgEffect>
                      <a14:brightnessContrast contrast="95000"/>
                    </a14:imgEffect>
                  </a14:imgLayer>
                </a14:imgProps>
              </a:ext>
              <a:ext uri="{28A0092B-C50C-407E-A947-70E740481C1C}">
                <a14:useLocalDpi xmlns:a14="http://schemas.microsoft.com/office/drawing/2010/main" val="0"/>
              </a:ext>
            </a:extLst>
          </a:blip>
          <a:srcRect l="66927" t="72883" r="5546" b="1171"/>
          <a:stretch/>
        </p:blipFill>
        <p:spPr>
          <a:xfrm>
            <a:off x="6390222" y="5159289"/>
            <a:ext cx="1175156" cy="1145406"/>
          </a:xfrm>
          <a:prstGeom prst="rect">
            <a:avLst/>
          </a:prstGeom>
        </p:spPr>
      </p:pic>
    </p:spTree>
    <p:extLst>
      <p:ext uri="{BB962C8B-B14F-4D97-AF65-F5344CB8AC3E}">
        <p14:creationId xmlns:p14="http://schemas.microsoft.com/office/powerpoint/2010/main" val="358398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8788" y="842412"/>
            <a:ext cx="7472419" cy="587375"/>
          </a:xfrm>
        </p:spPr>
        <p:txBody>
          <a:bodyPr/>
          <a:lstStyle/>
          <a:p>
            <a:pPr algn="ctr"/>
            <a:r>
              <a:rPr lang="de-AT" sz="3000" kern="1200" dirty="0">
                <a:solidFill>
                  <a:srgbClr val="1E6096"/>
                </a:solidFill>
                <a:latin typeface="Arial" panose="020B0604020202020204" pitchFamily="34" charset="0"/>
                <a:cs typeface="Arial" panose="020B0604020202020204" pitchFamily="34" charset="0"/>
              </a:rPr>
              <a:t>Vielen Dank für ihre Aufmerksamkeit!</a:t>
            </a:r>
          </a:p>
        </p:txBody>
      </p:sp>
      <p:sp>
        <p:nvSpPr>
          <p:cNvPr id="4" name="Foliennummernplatzhalter 3"/>
          <p:cNvSpPr>
            <a:spLocks noGrp="1"/>
          </p:cNvSpPr>
          <p:nvPr>
            <p:ph type="sldNum" sz="quarter" idx="4"/>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34A30B2-91B9-4730-8833-6BA134589DCF}" type="slidenum">
              <a:rPr kumimoji="0" lang="en-US" sz="900" b="0" i="0" u="none" strike="noStrike" kern="1200" cap="none" spc="0" normalizeH="0" baseline="0" noProof="0" smtClean="0">
                <a:ln>
                  <a:noFill/>
                </a:ln>
                <a:solidFill>
                  <a:srgbClr val="B8BABD"/>
                </a:solidFill>
                <a:effectLst/>
                <a:uLnTx/>
                <a:uFillTx/>
                <a:latin typeface="Arial" charset="0"/>
                <a:ea typeface="ＭＳ Ｐゴシック" pitchFamily="34" charset="-128"/>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18</a:t>
            </a:fld>
            <a:endParaRPr kumimoji="0" lang="en-US" sz="900" b="0" i="0" u="none" strike="noStrike" kern="1200" cap="none" spc="0" normalizeH="0" baseline="0" noProof="0">
              <a:ln>
                <a:noFill/>
              </a:ln>
              <a:solidFill>
                <a:srgbClr val="B8BABD"/>
              </a:solidFill>
              <a:effectLst/>
              <a:uLnTx/>
              <a:uFillTx/>
              <a:latin typeface="Arial" charset="0"/>
              <a:ea typeface="ＭＳ Ｐゴシック" pitchFamily="34" charset="-128"/>
              <a:cs typeface="Arial" charset="0"/>
            </a:endParaRPr>
          </a:p>
        </p:txBody>
      </p:sp>
      <p:sp>
        <p:nvSpPr>
          <p:cNvPr id="40" name="Textplatzhalter 2">
            <a:extLst>
              <a:ext uri="{FF2B5EF4-FFF2-40B4-BE49-F238E27FC236}">
                <a16:creationId xmlns:a16="http://schemas.microsoft.com/office/drawing/2014/main" id="{3955731B-F9A1-4C81-ABE8-95A2C5CCB9E6}"/>
              </a:ext>
            </a:extLst>
          </p:cNvPr>
          <p:cNvSpPr txBox="1">
            <a:spLocks/>
          </p:cNvSpPr>
          <p:nvPr/>
        </p:nvSpPr>
        <p:spPr bwMode="auto">
          <a:xfrm>
            <a:off x="5909038" y="5719647"/>
            <a:ext cx="2849685" cy="79670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200" tIns="43200" rIns="43200" bIns="43200" numCol="1" anchor="t" anchorCtr="0" compatLnSpc="1">
            <a:prstTxWarp prst="textNoShape">
              <a:avLst/>
            </a:prstTxWarp>
          </a:bodyPr>
          <a:lstStyle>
            <a:lvl1pPr marL="176213" indent="-176213" algn="l" rtl="0" eaLnBrk="1" fontAlgn="base" hangingPunct="1">
              <a:spcBef>
                <a:spcPct val="60000"/>
              </a:spcBef>
              <a:spcAft>
                <a:spcPct val="0"/>
              </a:spcAft>
              <a:buClr>
                <a:srgbClr val="0D3F96"/>
              </a:buClr>
              <a:buFont typeface="Webdings" pitchFamily="18" charset="2"/>
              <a:buChar char="4"/>
              <a:defRPr sz="1400" b="1">
                <a:solidFill>
                  <a:schemeClr val="tx1"/>
                </a:solidFill>
                <a:latin typeface="+mn-lt"/>
                <a:ea typeface="+mn-ea"/>
                <a:cs typeface="+mn-cs"/>
              </a:defRPr>
            </a:lvl1pPr>
            <a:lvl2pPr marL="536575" indent="-180975" algn="l" rtl="0" eaLnBrk="1" fontAlgn="base" hangingPunct="1">
              <a:spcBef>
                <a:spcPct val="60000"/>
              </a:spcBef>
              <a:spcAft>
                <a:spcPct val="0"/>
              </a:spcAft>
              <a:buChar char="–"/>
              <a:defRPr sz="1200">
                <a:solidFill>
                  <a:schemeClr val="tx1"/>
                </a:solidFill>
                <a:latin typeface="+mn-lt"/>
                <a:ea typeface="+mn-ea"/>
              </a:defRPr>
            </a:lvl2pPr>
            <a:lvl3pPr marL="852488" indent="-131763" algn="l" rtl="0" eaLnBrk="1" fontAlgn="base" hangingPunct="1">
              <a:spcBef>
                <a:spcPct val="60000"/>
              </a:spcBef>
              <a:spcAft>
                <a:spcPct val="0"/>
              </a:spcAft>
              <a:buFont typeface="Wingdings" pitchFamily="2" charset="2"/>
              <a:buChar char="§"/>
              <a:defRPr sz="1100">
                <a:solidFill>
                  <a:schemeClr val="tx1"/>
                </a:solidFill>
                <a:latin typeface="+mn-lt"/>
                <a:ea typeface="+mn-ea"/>
              </a:defRPr>
            </a:lvl3pPr>
            <a:lvl4pPr marL="1666875" indent="-228600" algn="l" rtl="0" eaLnBrk="1" fontAlgn="base" hangingPunct="1">
              <a:spcBef>
                <a:spcPct val="20000"/>
              </a:spcBef>
              <a:spcAft>
                <a:spcPct val="0"/>
              </a:spcAft>
              <a:buChar char="–"/>
              <a:defRPr sz="1000" baseline="0">
                <a:solidFill>
                  <a:schemeClr val="tx1"/>
                </a:solidFill>
                <a:latin typeface="+mn-lt"/>
                <a:ea typeface="+mn-ea"/>
              </a:defRPr>
            </a:lvl4pPr>
            <a:lvl5pPr marL="2074863" indent="-228600" algn="l" rtl="0" eaLnBrk="1" fontAlgn="base" hangingPunct="1">
              <a:spcBef>
                <a:spcPct val="20000"/>
              </a:spcBef>
              <a:spcAft>
                <a:spcPct val="0"/>
              </a:spcAft>
              <a:buChar char="»"/>
              <a:defRPr sz="900" baseline="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defTabSz="914400">
              <a:spcBef>
                <a:spcPts val="0"/>
              </a:spcBef>
              <a:spcAft>
                <a:spcPts val="0"/>
              </a:spcAft>
            </a:pPr>
            <a:endParaRPr lang="de-AT" sz="1000" b="0" kern="0" dirty="0"/>
          </a:p>
        </p:txBody>
      </p:sp>
      <p:sp>
        <p:nvSpPr>
          <p:cNvPr id="41" name="Textplatzhalter 2">
            <a:extLst>
              <a:ext uri="{FF2B5EF4-FFF2-40B4-BE49-F238E27FC236}">
                <a16:creationId xmlns:a16="http://schemas.microsoft.com/office/drawing/2014/main" id="{CB53AC28-8DA1-4EBB-9327-84EEE6BD5E68}"/>
              </a:ext>
            </a:extLst>
          </p:cNvPr>
          <p:cNvSpPr txBox="1">
            <a:spLocks/>
          </p:cNvSpPr>
          <p:nvPr/>
        </p:nvSpPr>
        <p:spPr bwMode="auto">
          <a:xfrm>
            <a:off x="5854674" y="5503119"/>
            <a:ext cx="3228364" cy="1041973"/>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200" tIns="43200" rIns="43200" bIns="43200" numCol="1" anchor="t" anchorCtr="0" compatLnSpc="1">
            <a:prstTxWarp prst="textNoShape">
              <a:avLst/>
            </a:prstTxWarp>
          </a:bodyPr>
          <a:lstStyle>
            <a:lvl1pPr marL="176213" indent="-176213" algn="l" rtl="0" eaLnBrk="1" fontAlgn="base" hangingPunct="1">
              <a:spcBef>
                <a:spcPct val="60000"/>
              </a:spcBef>
              <a:spcAft>
                <a:spcPct val="0"/>
              </a:spcAft>
              <a:buClr>
                <a:srgbClr val="0D3F96"/>
              </a:buClr>
              <a:buFont typeface="Webdings" pitchFamily="18" charset="2"/>
              <a:buChar char="4"/>
              <a:defRPr sz="1400" b="1">
                <a:solidFill>
                  <a:schemeClr val="tx1"/>
                </a:solidFill>
                <a:latin typeface="+mn-lt"/>
                <a:ea typeface="+mn-ea"/>
                <a:cs typeface="+mn-cs"/>
              </a:defRPr>
            </a:lvl1pPr>
            <a:lvl2pPr marL="536575" indent="-180975" algn="l" rtl="0" eaLnBrk="1" fontAlgn="base" hangingPunct="1">
              <a:spcBef>
                <a:spcPct val="60000"/>
              </a:spcBef>
              <a:spcAft>
                <a:spcPct val="0"/>
              </a:spcAft>
              <a:buChar char="–"/>
              <a:defRPr sz="1200">
                <a:solidFill>
                  <a:schemeClr val="tx1"/>
                </a:solidFill>
                <a:latin typeface="+mn-lt"/>
                <a:ea typeface="+mn-ea"/>
              </a:defRPr>
            </a:lvl2pPr>
            <a:lvl3pPr marL="852488" indent="-131763" algn="l" rtl="0" eaLnBrk="1" fontAlgn="base" hangingPunct="1">
              <a:spcBef>
                <a:spcPct val="60000"/>
              </a:spcBef>
              <a:spcAft>
                <a:spcPct val="0"/>
              </a:spcAft>
              <a:buFont typeface="Wingdings" pitchFamily="2" charset="2"/>
              <a:buChar char="§"/>
              <a:defRPr sz="1100">
                <a:solidFill>
                  <a:schemeClr val="tx1"/>
                </a:solidFill>
                <a:latin typeface="+mn-lt"/>
                <a:ea typeface="+mn-ea"/>
              </a:defRPr>
            </a:lvl3pPr>
            <a:lvl4pPr marL="1666875" indent="-228600" algn="l" rtl="0" eaLnBrk="1" fontAlgn="base" hangingPunct="1">
              <a:spcBef>
                <a:spcPct val="20000"/>
              </a:spcBef>
              <a:spcAft>
                <a:spcPct val="0"/>
              </a:spcAft>
              <a:buChar char="–"/>
              <a:defRPr sz="1000" baseline="0">
                <a:solidFill>
                  <a:schemeClr val="tx1"/>
                </a:solidFill>
                <a:latin typeface="+mn-lt"/>
                <a:ea typeface="+mn-ea"/>
              </a:defRPr>
            </a:lvl4pPr>
            <a:lvl5pPr marL="2074863" indent="-228600" algn="l" rtl="0" eaLnBrk="1" fontAlgn="base" hangingPunct="1">
              <a:spcBef>
                <a:spcPct val="20000"/>
              </a:spcBef>
              <a:spcAft>
                <a:spcPct val="0"/>
              </a:spcAft>
              <a:buChar char="»"/>
              <a:defRPr sz="900" baseline="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defTabSz="914400">
              <a:spcBef>
                <a:spcPts val="200"/>
              </a:spcBef>
            </a:pPr>
            <a:endParaRPr lang="de-AT" sz="900" b="0" kern="0" dirty="0"/>
          </a:p>
        </p:txBody>
      </p:sp>
      <p:sp>
        <p:nvSpPr>
          <p:cNvPr id="5" name="Textfeld 4">
            <a:extLst>
              <a:ext uri="{FF2B5EF4-FFF2-40B4-BE49-F238E27FC236}">
                <a16:creationId xmlns:a16="http://schemas.microsoft.com/office/drawing/2014/main" id="{1ED401BE-0BEC-492E-9022-0D0097EC7DD1}"/>
              </a:ext>
            </a:extLst>
          </p:cNvPr>
          <p:cNvSpPr txBox="1"/>
          <p:nvPr/>
        </p:nvSpPr>
        <p:spPr>
          <a:xfrm>
            <a:off x="614632" y="6615269"/>
            <a:ext cx="3597565" cy="230832"/>
          </a:xfrm>
          <a:prstGeom prst="rect">
            <a:avLst/>
          </a:prstGeom>
          <a:solidFill>
            <a:srgbClr val="B9BABE"/>
          </a:solidFill>
        </p:spPr>
        <p:txBody>
          <a:bodyPr wrap="square" rtlCol="0">
            <a:spAutoFit/>
          </a:bodyPr>
          <a:lstStyle/>
          <a:p>
            <a:r>
              <a:rPr lang="de-AT" sz="900" b="1" dirty="0">
                <a:solidFill>
                  <a:schemeClr val="bg1"/>
                </a:solidFill>
                <a:highlight>
                  <a:srgbClr val="C0C0C0"/>
                </a:highlight>
              </a:rPr>
              <a:t>DCC - </a:t>
            </a:r>
            <a:r>
              <a:rPr lang="de-AT" sz="900" b="1" dirty="0" err="1">
                <a:solidFill>
                  <a:schemeClr val="bg1"/>
                </a:solidFill>
                <a:highlight>
                  <a:srgbClr val="C0C0C0"/>
                </a:highlight>
              </a:rPr>
              <a:t>Drone</a:t>
            </a:r>
            <a:r>
              <a:rPr lang="de-AT" sz="900" b="1" dirty="0">
                <a:solidFill>
                  <a:schemeClr val="bg1"/>
                </a:solidFill>
                <a:highlight>
                  <a:srgbClr val="C0C0C0"/>
                </a:highlight>
              </a:rPr>
              <a:t> Competence Center</a:t>
            </a:r>
          </a:p>
        </p:txBody>
      </p:sp>
      <p:sp>
        <p:nvSpPr>
          <p:cNvPr id="9" name="Textplatzhalter 8">
            <a:extLst>
              <a:ext uri="{FF2B5EF4-FFF2-40B4-BE49-F238E27FC236}">
                <a16:creationId xmlns:a16="http://schemas.microsoft.com/office/drawing/2014/main" id="{C51DAAE4-2E91-4DD5-871E-E51F4A27CB2B}"/>
              </a:ext>
            </a:extLst>
          </p:cNvPr>
          <p:cNvSpPr>
            <a:spLocks noGrp="1"/>
          </p:cNvSpPr>
          <p:nvPr>
            <p:ph type="body" sz="quarter" idx="11"/>
          </p:nvPr>
        </p:nvSpPr>
        <p:spPr>
          <a:xfrm>
            <a:off x="661990" y="5503119"/>
            <a:ext cx="7229475" cy="773856"/>
          </a:xfrm>
        </p:spPr>
        <p:txBody>
          <a:bodyPr/>
          <a:lstStyle/>
          <a:p>
            <a:pPr marL="0" indent="0" algn="ctr">
              <a:buNone/>
            </a:pPr>
            <a:r>
              <a:rPr lang="de-AT" sz="2500" dirty="0">
                <a:solidFill>
                  <a:schemeClr val="accent6">
                    <a:lumMod val="50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www.dronespace.at</a:t>
            </a:r>
            <a:endParaRPr lang="de-AT" sz="2500" dirty="0">
              <a:solidFill>
                <a:schemeClr val="accent6">
                  <a:lumMod val="50000"/>
                </a:schemeClr>
              </a:solidFill>
              <a:latin typeface="Arial" panose="020B0604020202020204" pitchFamily="34" charset="0"/>
              <a:cs typeface="Arial" panose="020B0604020202020204" pitchFamily="34" charset="0"/>
            </a:endParaRPr>
          </a:p>
          <a:p>
            <a:pPr algn="ctr"/>
            <a:endParaRPr lang="de-AT" dirty="0"/>
          </a:p>
        </p:txBody>
      </p:sp>
      <p:pic>
        <p:nvPicPr>
          <p:cNvPr id="8" name="Grafik 7">
            <a:extLst>
              <a:ext uri="{FF2B5EF4-FFF2-40B4-BE49-F238E27FC236}">
                <a16:creationId xmlns:a16="http://schemas.microsoft.com/office/drawing/2014/main" id="{BA1D25BA-E18B-4DD2-A348-A914C6493643}"/>
              </a:ext>
            </a:extLst>
          </p:cNvPr>
          <p:cNvPicPr>
            <a:picLocks noChangeAspect="1"/>
          </p:cNvPicPr>
          <p:nvPr/>
        </p:nvPicPr>
        <p:blipFill rotWithShape="1">
          <a:blip r:embed="rId4"/>
          <a:srcRect r="39520"/>
          <a:stretch/>
        </p:blipFill>
        <p:spPr>
          <a:xfrm>
            <a:off x="2132819" y="2448998"/>
            <a:ext cx="4595818" cy="3155276"/>
          </a:xfrm>
          <a:prstGeom prst="rect">
            <a:avLst/>
          </a:prstGeom>
        </p:spPr>
      </p:pic>
    </p:spTree>
    <p:extLst>
      <p:ext uri="{BB962C8B-B14F-4D97-AF65-F5344CB8AC3E}">
        <p14:creationId xmlns:p14="http://schemas.microsoft.com/office/powerpoint/2010/main" val="3154047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061DEC6C-76AC-4C3D-A635-C04D215D0856}"/>
              </a:ext>
            </a:extLst>
          </p:cNvPr>
          <p:cNvPicPr>
            <a:picLocks noChangeAspect="1"/>
          </p:cNvPicPr>
          <p:nvPr/>
        </p:nvPicPr>
        <p:blipFill>
          <a:blip r:embed="rId2"/>
          <a:stretch>
            <a:fillRect/>
          </a:stretch>
        </p:blipFill>
        <p:spPr>
          <a:xfrm>
            <a:off x="3527717" y="4141695"/>
            <a:ext cx="4825708" cy="1891677"/>
          </a:xfrm>
          <a:prstGeom prst="rect">
            <a:avLst/>
          </a:prstGeom>
        </p:spPr>
      </p:pic>
      <p:sp>
        <p:nvSpPr>
          <p:cNvPr id="3" name="Textplatzhalter 2">
            <a:extLst>
              <a:ext uri="{FF2B5EF4-FFF2-40B4-BE49-F238E27FC236}">
                <a16:creationId xmlns:a16="http://schemas.microsoft.com/office/drawing/2014/main" id="{6DBFBFC7-641B-264D-8BC5-B9B9FA4AEB25}"/>
              </a:ext>
            </a:extLst>
          </p:cNvPr>
          <p:cNvSpPr>
            <a:spLocks noGrp="1"/>
          </p:cNvSpPr>
          <p:nvPr>
            <p:ph type="body" sz="quarter" idx="11"/>
          </p:nvPr>
        </p:nvSpPr>
        <p:spPr>
          <a:xfrm>
            <a:off x="661989" y="978195"/>
            <a:ext cx="7949231" cy="3082817"/>
          </a:xfrm>
        </p:spPr>
        <p:txBody>
          <a:bodyPr/>
          <a:lstStyle/>
          <a:p>
            <a:pPr>
              <a:lnSpc>
                <a:spcPct val="150000"/>
              </a:lnSpc>
            </a:pPr>
            <a:r>
              <a:rPr lang="de-AT" b="0" dirty="0"/>
              <a:t>Das Luftfahrtgesetz (LFG) teilt unbemannte Luftfahrzeuge (</a:t>
            </a:r>
            <a:r>
              <a:rPr lang="de-AT" b="0" dirty="0" err="1"/>
              <a:t>uLFZ</a:t>
            </a:r>
            <a:r>
              <a:rPr lang="de-AT" b="0" dirty="0"/>
              <a:t>) allgemein in zwei Klassen: Klasse 1 umfasst all jene, die innerhalb der Sichtverbindung betrieben werden (VLOS), Klasse 2 all jene außerhalb der Sichtverbindung (BVLOS).</a:t>
            </a:r>
          </a:p>
          <a:p>
            <a:pPr>
              <a:lnSpc>
                <a:spcPct val="150000"/>
              </a:lnSpc>
            </a:pPr>
            <a:r>
              <a:rPr lang="de-AT" b="0" dirty="0"/>
              <a:t>Es gibt im österreichischen Regulativ keinen Unterschied zwischen der gewerblichen und der privaten Nutzung von </a:t>
            </a:r>
            <a:r>
              <a:rPr lang="de-AT" b="0" dirty="0" err="1"/>
              <a:t>uLFZ</a:t>
            </a:r>
            <a:endParaRPr lang="de-AT" b="0" dirty="0"/>
          </a:p>
          <a:p>
            <a:pPr>
              <a:lnSpc>
                <a:spcPct val="150000"/>
              </a:lnSpc>
            </a:pPr>
            <a:r>
              <a:rPr lang="de-AT" b="0" dirty="0"/>
              <a:t>Für </a:t>
            </a:r>
            <a:r>
              <a:rPr lang="de-AT" b="0" dirty="0" err="1"/>
              <a:t>uLFZ</a:t>
            </a:r>
            <a:r>
              <a:rPr lang="de-AT" b="0" dirty="0"/>
              <a:t> der Klasse 1 ist eine Betriebsgenehmigung bei der Austro Control zu beantragen. </a:t>
            </a:r>
          </a:p>
          <a:p>
            <a:pPr>
              <a:lnSpc>
                <a:spcPct val="150000"/>
              </a:lnSpc>
            </a:pPr>
            <a:r>
              <a:rPr lang="de-AT" b="0" dirty="0"/>
              <a:t>Risikobasierter Ansatz: Je nach Risiko, das vom Betrieb des uLFZ ausgeht, werden unterschiedliche Anforderungen an Gerät und Pilot gestellt.</a:t>
            </a:r>
          </a:p>
          <a:p>
            <a:pPr marL="0" indent="0">
              <a:lnSpc>
                <a:spcPct val="150000"/>
              </a:lnSpc>
              <a:buNone/>
            </a:pPr>
            <a:endParaRPr lang="de-AT" b="0" dirty="0"/>
          </a:p>
        </p:txBody>
      </p:sp>
      <p:sp>
        <p:nvSpPr>
          <p:cNvPr id="2" name="Titel 1">
            <a:extLst>
              <a:ext uri="{FF2B5EF4-FFF2-40B4-BE49-F238E27FC236}">
                <a16:creationId xmlns:a16="http://schemas.microsoft.com/office/drawing/2014/main" id="{38A8286D-85CB-F149-BE65-1CC152A35271}"/>
              </a:ext>
            </a:extLst>
          </p:cNvPr>
          <p:cNvSpPr>
            <a:spLocks noGrp="1"/>
          </p:cNvSpPr>
          <p:nvPr>
            <p:ph type="title"/>
          </p:nvPr>
        </p:nvSpPr>
        <p:spPr>
          <a:xfrm>
            <a:off x="532779" y="500961"/>
            <a:ext cx="7223125" cy="587375"/>
          </a:xfrm>
        </p:spPr>
        <p:txBody>
          <a:bodyPr/>
          <a:lstStyle/>
          <a:p>
            <a:r>
              <a:rPr lang="de-DE" dirty="0"/>
              <a:t>Aktuelle Rechtslage – bis 31.12.2020</a:t>
            </a:r>
          </a:p>
        </p:txBody>
      </p:sp>
      <p:sp>
        <p:nvSpPr>
          <p:cNvPr id="4" name="Foliennummernplatzhalter 3">
            <a:extLst>
              <a:ext uri="{FF2B5EF4-FFF2-40B4-BE49-F238E27FC236}">
                <a16:creationId xmlns:a16="http://schemas.microsoft.com/office/drawing/2014/main" id="{7B11073F-124B-2A4F-BB84-0225A690F33C}"/>
              </a:ext>
            </a:extLst>
          </p:cNvPr>
          <p:cNvSpPr>
            <a:spLocks noGrp="1"/>
          </p:cNvSpPr>
          <p:nvPr>
            <p:ph type="sldNum" sz="quarter" idx="4"/>
          </p:nvPr>
        </p:nvSpPr>
        <p:spPr>
          <a:xfrm>
            <a:off x="8353425" y="6552000"/>
            <a:ext cx="533400" cy="273050"/>
          </a:xfrm>
        </p:spPr>
        <p:txBody>
          <a:bodyPr/>
          <a:lstStyle/>
          <a:p>
            <a:fld id="{834A30B2-91B9-4730-8833-6BA134589DCF}" type="slidenum">
              <a:rPr lang="en-US" sz="1100" smtClean="0"/>
              <a:pPr/>
              <a:t>2</a:t>
            </a:fld>
            <a:endParaRPr lang="en-US" sz="1100" dirty="0"/>
          </a:p>
        </p:txBody>
      </p:sp>
      <p:sp>
        <p:nvSpPr>
          <p:cNvPr id="7" name="Textfeld 6">
            <a:extLst>
              <a:ext uri="{FF2B5EF4-FFF2-40B4-BE49-F238E27FC236}">
                <a16:creationId xmlns:a16="http://schemas.microsoft.com/office/drawing/2014/main" id="{4042169C-BB87-4A5D-8F48-855ABB8EA361}"/>
              </a:ext>
            </a:extLst>
          </p:cNvPr>
          <p:cNvSpPr txBox="1"/>
          <p:nvPr/>
        </p:nvSpPr>
        <p:spPr>
          <a:xfrm>
            <a:off x="614632" y="6615269"/>
            <a:ext cx="3597565" cy="230832"/>
          </a:xfrm>
          <a:prstGeom prst="rect">
            <a:avLst/>
          </a:prstGeom>
          <a:solidFill>
            <a:srgbClr val="B9BABE"/>
          </a:solidFill>
        </p:spPr>
        <p:txBody>
          <a:bodyPr wrap="square" rtlCol="0">
            <a:spAutoFit/>
          </a:bodyPr>
          <a:lstStyle/>
          <a:p>
            <a:r>
              <a:rPr lang="de-AT" sz="900" b="1" dirty="0">
                <a:solidFill>
                  <a:schemeClr val="bg1"/>
                </a:solidFill>
                <a:highlight>
                  <a:srgbClr val="C0C0C0"/>
                </a:highlight>
              </a:rPr>
              <a:t>DCC - </a:t>
            </a:r>
            <a:r>
              <a:rPr lang="de-AT" sz="900" b="1" dirty="0" err="1">
                <a:solidFill>
                  <a:schemeClr val="bg1"/>
                </a:solidFill>
                <a:highlight>
                  <a:srgbClr val="C0C0C0"/>
                </a:highlight>
              </a:rPr>
              <a:t>Drone</a:t>
            </a:r>
            <a:r>
              <a:rPr lang="de-AT" sz="900" b="1" dirty="0">
                <a:solidFill>
                  <a:schemeClr val="bg1"/>
                </a:solidFill>
                <a:highlight>
                  <a:srgbClr val="C0C0C0"/>
                </a:highlight>
              </a:rPr>
              <a:t> Competence Center</a:t>
            </a:r>
          </a:p>
        </p:txBody>
      </p:sp>
    </p:spTree>
    <p:extLst>
      <p:ext uri="{BB962C8B-B14F-4D97-AF65-F5344CB8AC3E}">
        <p14:creationId xmlns:p14="http://schemas.microsoft.com/office/powerpoint/2010/main" val="1669316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12694" y="441326"/>
            <a:ext cx="7472419" cy="587375"/>
          </a:xfrm>
        </p:spPr>
        <p:txBody>
          <a:bodyPr/>
          <a:lstStyle/>
          <a:p>
            <a:r>
              <a:rPr lang="de-AT" dirty="0"/>
              <a:t>Neues Drohnenregulativ – ab 1.1.2021</a:t>
            </a:r>
          </a:p>
        </p:txBody>
      </p:sp>
      <p:sp>
        <p:nvSpPr>
          <p:cNvPr id="4" name="Foliennummernplatzhalter 3"/>
          <p:cNvSpPr>
            <a:spLocks noGrp="1"/>
          </p:cNvSpPr>
          <p:nvPr>
            <p:ph type="sldNum" sz="quarter" idx="4"/>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34A30B2-91B9-4730-8833-6BA134589DCF}" type="slidenum">
              <a:rPr kumimoji="0" lang="en-US" sz="900" b="0" i="0" u="none" strike="noStrike" kern="1200" cap="none" spc="0" normalizeH="0" baseline="0" noProof="0" smtClean="0">
                <a:ln>
                  <a:noFill/>
                </a:ln>
                <a:solidFill>
                  <a:srgbClr val="B8BABD"/>
                </a:solidFill>
                <a:effectLst/>
                <a:uLnTx/>
                <a:uFillTx/>
                <a:latin typeface="Arial" charset="0"/>
                <a:ea typeface="ＭＳ Ｐゴシック" pitchFamily="34" charset="-128"/>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3</a:t>
            </a:fld>
            <a:endParaRPr kumimoji="0" lang="en-US" sz="900" b="0" i="0" u="none" strike="noStrike" kern="1200" cap="none" spc="0" normalizeH="0" baseline="0" noProof="0">
              <a:ln>
                <a:noFill/>
              </a:ln>
              <a:solidFill>
                <a:srgbClr val="B8BABD"/>
              </a:solidFill>
              <a:effectLst/>
              <a:uLnTx/>
              <a:uFillTx/>
              <a:latin typeface="Arial" charset="0"/>
              <a:ea typeface="ＭＳ Ｐゴシック" pitchFamily="34" charset="-128"/>
              <a:cs typeface="Arial" charset="0"/>
            </a:endParaRPr>
          </a:p>
        </p:txBody>
      </p:sp>
      <p:sp>
        <p:nvSpPr>
          <p:cNvPr id="40" name="Textplatzhalter 2">
            <a:extLst>
              <a:ext uri="{FF2B5EF4-FFF2-40B4-BE49-F238E27FC236}">
                <a16:creationId xmlns:a16="http://schemas.microsoft.com/office/drawing/2014/main" id="{3955731B-F9A1-4C81-ABE8-95A2C5CCB9E6}"/>
              </a:ext>
            </a:extLst>
          </p:cNvPr>
          <p:cNvSpPr txBox="1">
            <a:spLocks/>
          </p:cNvSpPr>
          <p:nvPr/>
        </p:nvSpPr>
        <p:spPr bwMode="auto">
          <a:xfrm>
            <a:off x="5909038" y="5719647"/>
            <a:ext cx="2849685" cy="79670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200" tIns="43200" rIns="43200" bIns="43200" numCol="1" anchor="t" anchorCtr="0" compatLnSpc="1">
            <a:prstTxWarp prst="textNoShape">
              <a:avLst/>
            </a:prstTxWarp>
          </a:bodyPr>
          <a:lstStyle>
            <a:lvl1pPr marL="176213" indent="-176213" algn="l" rtl="0" eaLnBrk="1" fontAlgn="base" hangingPunct="1">
              <a:spcBef>
                <a:spcPct val="60000"/>
              </a:spcBef>
              <a:spcAft>
                <a:spcPct val="0"/>
              </a:spcAft>
              <a:buClr>
                <a:srgbClr val="0D3F96"/>
              </a:buClr>
              <a:buFont typeface="Webdings" pitchFamily="18" charset="2"/>
              <a:buChar char="4"/>
              <a:defRPr sz="1400" b="1">
                <a:solidFill>
                  <a:schemeClr val="tx1"/>
                </a:solidFill>
                <a:latin typeface="+mn-lt"/>
                <a:ea typeface="+mn-ea"/>
                <a:cs typeface="+mn-cs"/>
              </a:defRPr>
            </a:lvl1pPr>
            <a:lvl2pPr marL="536575" indent="-180975" algn="l" rtl="0" eaLnBrk="1" fontAlgn="base" hangingPunct="1">
              <a:spcBef>
                <a:spcPct val="60000"/>
              </a:spcBef>
              <a:spcAft>
                <a:spcPct val="0"/>
              </a:spcAft>
              <a:buChar char="–"/>
              <a:defRPr sz="1200">
                <a:solidFill>
                  <a:schemeClr val="tx1"/>
                </a:solidFill>
                <a:latin typeface="+mn-lt"/>
                <a:ea typeface="+mn-ea"/>
              </a:defRPr>
            </a:lvl2pPr>
            <a:lvl3pPr marL="852488" indent="-131763" algn="l" rtl="0" eaLnBrk="1" fontAlgn="base" hangingPunct="1">
              <a:spcBef>
                <a:spcPct val="60000"/>
              </a:spcBef>
              <a:spcAft>
                <a:spcPct val="0"/>
              </a:spcAft>
              <a:buFont typeface="Wingdings" pitchFamily="2" charset="2"/>
              <a:buChar char="§"/>
              <a:defRPr sz="1100">
                <a:solidFill>
                  <a:schemeClr val="tx1"/>
                </a:solidFill>
                <a:latin typeface="+mn-lt"/>
                <a:ea typeface="+mn-ea"/>
              </a:defRPr>
            </a:lvl3pPr>
            <a:lvl4pPr marL="1666875" indent="-228600" algn="l" rtl="0" eaLnBrk="1" fontAlgn="base" hangingPunct="1">
              <a:spcBef>
                <a:spcPct val="20000"/>
              </a:spcBef>
              <a:spcAft>
                <a:spcPct val="0"/>
              </a:spcAft>
              <a:buChar char="–"/>
              <a:defRPr sz="1000" baseline="0">
                <a:solidFill>
                  <a:schemeClr val="tx1"/>
                </a:solidFill>
                <a:latin typeface="+mn-lt"/>
                <a:ea typeface="+mn-ea"/>
              </a:defRPr>
            </a:lvl4pPr>
            <a:lvl5pPr marL="2074863" indent="-228600" algn="l" rtl="0" eaLnBrk="1" fontAlgn="base" hangingPunct="1">
              <a:spcBef>
                <a:spcPct val="20000"/>
              </a:spcBef>
              <a:spcAft>
                <a:spcPct val="0"/>
              </a:spcAft>
              <a:buChar char="»"/>
              <a:defRPr sz="900" baseline="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defTabSz="914400">
              <a:spcBef>
                <a:spcPts val="0"/>
              </a:spcBef>
              <a:spcAft>
                <a:spcPts val="0"/>
              </a:spcAft>
            </a:pPr>
            <a:endParaRPr lang="de-AT" sz="1000" b="0" kern="0" dirty="0"/>
          </a:p>
        </p:txBody>
      </p:sp>
      <p:sp>
        <p:nvSpPr>
          <p:cNvPr id="41" name="Textplatzhalter 2">
            <a:extLst>
              <a:ext uri="{FF2B5EF4-FFF2-40B4-BE49-F238E27FC236}">
                <a16:creationId xmlns:a16="http://schemas.microsoft.com/office/drawing/2014/main" id="{CB53AC28-8DA1-4EBB-9327-84EEE6BD5E68}"/>
              </a:ext>
            </a:extLst>
          </p:cNvPr>
          <p:cNvSpPr txBox="1">
            <a:spLocks/>
          </p:cNvSpPr>
          <p:nvPr/>
        </p:nvSpPr>
        <p:spPr bwMode="auto">
          <a:xfrm>
            <a:off x="5854674" y="5503119"/>
            <a:ext cx="3228364" cy="1041973"/>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200" tIns="43200" rIns="43200" bIns="43200" numCol="1" anchor="t" anchorCtr="0" compatLnSpc="1">
            <a:prstTxWarp prst="textNoShape">
              <a:avLst/>
            </a:prstTxWarp>
          </a:bodyPr>
          <a:lstStyle>
            <a:lvl1pPr marL="176213" indent="-176213" algn="l" rtl="0" eaLnBrk="1" fontAlgn="base" hangingPunct="1">
              <a:spcBef>
                <a:spcPct val="60000"/>
              </a:spcBef>
              <a:spcAft>
                <a:spcPct val="0"/>
              </a:spcAft>
              <a:buClr>
                <a:srgbClr val="0D3F96"/>
              </a:buClr>
              <a:buFont typeface="Webdings" pitchFamily="18" charset="2"/>
              <a:buChar char="4"/>
              <a:defRPr sz="1400" b="1">
                <a:solidFill>
                  <a:schemeClr val="tx1"/>
                </a:solidFill>
                <a:latin typeface="+mn-lt"/>
                <a:ea typeface="+mn-ea"/>
                <a:cs typeface="+mn-cs"/>
              </a:defRPr>
            </a:lvl1pPr>
            <a:lvl2pPr marL="536575" indent="-180975" algn="l" rtl="0" eaLnBrk="1" fontAlgn="base" hangingPunct="1">
              <a:spcBef>
                <a:spcPct val="60000"/>
              </a:spcBef>
              <a:spcAft>
                <a:spcPct val="0"/>
              </a:spcAft>
              <a:buChar char="–"/>
              <a:defRPr sz="1200">
                <a:solidFill>
                  <a:schemeClr val="tx1"/>
                </a:solidFill>
                <a:latin typeface="+mn-lt"/>
                <a:ea typeface="+mn-ea"/>
              </a:defRPr>
            </a:lvl2pPr>
            <a:lvl3pPr marL="852488" indent="-131763" algn="l" rtl="0" eaLnBrk="1" fontAlgn="base" hangingPunct="1">
              <a:spcBef>
                <a:spcPct val="60000"/>
              </a:spcBef>
              <a:spcAft>
                <a:spcPct val="0"/>
              </a:spcAft>
              <a:buFont typeface="Wingdings" pitchFamily="2" charset="2"/>
              <a:buChar char="§"/>
              <a:defRPr sz="1100">
                <a:solidFill>
                  <a:schemeClr val="tx1"/>
                </a:solidFill>
                <a:latin typeface="+mn-lt"/>
                <a:ea typeface="+mn-ea"/>
              </a:defRPr>
            </a:lvl3pPr>
            <a:lvl4pPr marL="1666875" indent="-228600" algn="l" rtl="0" eaLnBrk="1" fontAlgn="base" hangingPunct="1">
              <a:spcBef>
                <a:spcPct val="20000"/>
              </a:spcBef>
              <a:spcAft>
                <a:spcPct val="0"/>
              </a:spcAft>
              <a:buChar char="–"/>
              <a:defRPr sz="1000" baseline="0">
                <a:solidFill>
                  <a:schemeClr val="tx1"/>
                </a:solidFill>
                <a:latin typeface="+mn-lt"/>
                <a:ea typeface="+mn-ea"/>
              </a:defRPr>
            </a:lvl4pPr>
            <a:lvl5pPr marL="2074863" indent="-228600" algn="l" rtl="0" eaLnBrk="1" fontAlgn="base" hangingPunct="1">
              <a:spcBef>
                <a:spcPct val="20000"/>
              </a:spcBef>
              <a:spcAft>
                <a:spcPct val="0"/>
              </a:spcAft>
              <a:buChar char="»"/>
              <a:defRPr sz="900" baseline="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defTabSz="914400">
              <a:spcBef>
                <a:spcPts val="200"/>
              </a:spcBef>
            </a:pPr>
            <a:endParaRPr lang="de-AT" sz="900" b="0" kern="0" dirty="0"/>
          </a:p>
        </p:txBody>
      </p:sp>
      <p:sp>
        <p:nvSpPr>
          <p:cNvPr id="5" name="Textfeld 4">
            <a:extLst>
              <a:ext uri="{FF2B5EF4-FFF2-40B4-BE49-F238E27FC236}">
                <a16:creationId xmlns:a16="http://schemas.microsoft.com/office/drawing/2014/main" id="{1ED401BE-0BEC-492E-9022-0D0097EC7DD1}"/>
              </a:ext>
            </a:extLst>
          </p:cNvPr>
          <p:cNvSpPr txBox="1"/>
          <p:nvPr/>
        </p:nvSpPr>
        <p:spPr>
          <a:xfrm>
            <a:off x="614632" y="6615269"/>
            <a:ext cx="3597565" cy="230832"/>
          </a:xfrm>
          <a:prstGeom prst="rect">
            <a:avLst/>
          </a:prstGeom>
          <a:solidFill>
            <a:srgbClr val="B9BABE"/>
          </a:solidFill>
        </p:spPr>
        <p:txBody>
          <a:bodyPr wrap="square" rtlCol="0">
            <a:spAutoFit/>
          </a:bodyPr>
          <a:lstStyle/>
          <a:p>
            <a:r>
              <a:rPr lang="de-AT" sz="900" b="1" dirty="0">
                <a:solidFill>
                  <a:schemeClr val="bg1"/>
                </a:solidFill>
                <a:highlight>
                  <a:srgbClr val="C0C0C0"/>
                </a:highlight>
              </a:rPr>
              <a:t>DCC - </a:t>
            </a:r>
            <a:r>
              <a:rPr lang="de-AT" sz="900" b="1" dirty="0" err="1">
                <a:solidFill>
                  <a:schemeClr val="bg1"/>
                </a:solidFill>
                <a:highlight>
                  <a:srgbClr val="C0C0C0"/>
                </a:highlight>
              </a:rPr>
              <a:t>Drone</a:t>
            </a:r>
            <a:r>
              <a:rPr lang="de-AT" sz="900" b="1" dirty="0">
                <a:solidFill>
                  <a:schemeClr val="bg1"/>
                </a:solidFill>
                <a:highlight>
                  <a:srgbClr val="C0C0C0"/>
                </a:highlight>
              </a:rPr>
              <a:t> Competence Center</a:t>
            </a:r>
          </a:p>
        </p:txBody>
      </p:sp>
      <p:sp>
        <p:nvSpPr>
          <p:cNvPr id="9" name="Textplatzhalter 8">
            <a:extLst>
              <a:ext uri="{FF2B5EF4-FFF2-40B4-BE49-F238E27FC236}">
                <a16:creationId xmlns:a16="http://schemas.microsoft.com/office/drawing/2014/main" id="{C51DAAE4-2E91-4DD5-871E-E51F4A27CB2B}"/>
              </a:ext>
            </a:extLst>
          </p:cNvPr>
          <p:cNvSpPr>
            <a:spLocks noGrp="1"/>
          </p:cNvSpPr>
          <p:nvPr>
            <p:ph type="body" sz="quarter" idx="11"/>
          </p:nvPr>
        </p:nvSpPr>
        <p:spPr>
          <a:xfrm>
            <a:off x="385277" y="1164996"/>
            <a:ext cx="7378158" cy="5251677"/>
          </a:xfrm>
        </p:spPr>
        <p:txBody>
          <a:bodyPr/>
          <a:lstStyle/>
          <a:p>
            <a:r>
              <a:rPr lang="de-AT" b="0" dirty="0"/>
              <a:t>Tritt ab </a:t>
            </a:r>
            <a:r>
              <a:rPr lang="de-AT" dirty="0"/>
              <a:t>1. Jänner 2021 in Kraft</a:t>
            </a:r>
            <a:r>
              <a:rPr lang="de-AT" b="0" dirty="0"/>
              <a:t>, bis dahin gelten noch nationale Regelungen</a:t>
            </a:r>
          </a:p>
          <a:p>
            <a:r>
              <a:rPr lang="de-AT" dirty="0"/>
              <a:t>Übergangsbestimmungen</a:t>
            </a:r>
            <a:r>
              <a:rPr lang="de-AT" b="0" dirty="0"/>
              <a:t> für bereits am Markt vorhandene Drohnen bis </a:t>
            </a:r>
            <a:br>
              <a:rPr lang="de-AT" b="0" dirty="0"/>
            </a:br>
            <a:r>
              <a:rPr lang="de-AT" dirty="0"/>
              <a:t>1. Juli 2022</a:t>
            </a:r>
            <a:r>
              <a:rPr lang="de-AT" b="0" dirty="0"/>
              <a:t> und darüber hinaus – bereits vorhandene Drohnen können weiterhin benutzt werden</a:t>
            </a:r>
            <a:endParaRPr lang="de-AT" dirty="0"/>
          </a:p>
          <a:p>
            <a:r>
              <a:rPr lang="de-AT" dirty="0"/>
              <a:t>Umgesetzt in zwei Regulativen:</a:t>
            </a:r>
          </a:p>
          <a:p>
            <a:pPr lvl="1"/>
            <a:r>
              <a:rPr lang="de-AT" b="1" dirty="0" err="1"/>
              <a:t>Implementing</a:t>
            </a:r>
            <a:r>
              <a:rPr lang="de-AT" b="1" dirty="0"/>
              <a:t> Act </a:t>
            </a:r>
            <a:r>
              <a:rPr lang="de-AT" dirty="0"/>
              <a:t>für die Regelung vom </a:t>
            </a:r>
            <a:r>
              <a:rPr lang="de-AT" b="1" dirty="0"/>
              <a:t>Betrieb</a:t>
            </a:r>
            <a:r>
              <a:rPr lang="de-AT" dirty="0"/>
              <a:t> </a:t>
            </a:r>
            <a:r>
              <a:rPr lang="de-AT" b="1" dirty="0"/>
              <a:t>der Drohnen </a:t>
            </a:r>
            <a:r>
              <a:rPr lang="de-AT" dirty="0"/>
              <a:t>(EU 2019/947)</a:t>
            </a:r>
          </a:p>
          <a:p>
            <a:pPr lvl="1"/>
            <a:r>
              <a:rPr lang="de-AT" b="1" dirty="0" err="1"/>
              <a:t>Delegated</a:t>
            </a:r>
            <a:r>
              <a:rPr lang="de-AT" b="1" dirty="0"/>
              <a:t> Act </a:t>
            </a:r>
            <a:r>
              <a:rPr lang="de-AT" dirty="0"/>
              <a:t>für die </a:t>
            </a:r>
            <a:r>
              <a:rPr lang="de-AT" b="1" dirty="0"/>
              <a:t>Konformität von Gerät und Hersteller </a:t>
            </a:r>
            <a:r>
              <a:rPr lang="de-AT" dirty="0"/>
              <a:t>(EU 2019/945)</a:t>
            </a:r>
          </a:p>
          <a:p>
            <a:pPr marL="355600" lvl="1" indent="0">
              <a:buNone/>
            </a:pPr>
            <a:endParaRPr lang="de-AT" b="1" dirty="0"/>
          </a:p>
          <a:p>
            <a:r>
              <a:rPr lang="de-AT" dirty="0"/>
              <a:t>Risikobasierter Ansatz – </a:t>
            </a:r>
            <a:r>
              <a:rPr lang="de-AT" b="0" dirty="0"/>
              <a:t>Höheres Risiko bedeutet höhere Auflagen an Drohne, Betreiber und Pilot</a:t>
            </a:r>
          </a:p>
          <a:p>
            <a:r>
              <a:rPr lang="de-AT" dirty="0"/>
              <a:t>Drohnen </a:t>
            </a:r>
            <a:r>
              <a:rPr lang="de-AT" b="0" dirty="0"/>
              <a:t>werden künftig </a:t>
            </a:r>
            <a:r>
              <a:rPr lang="de-AT" dirty="0"/>
              <a:t>in Klassen eingeteilt </a:t>
            </a:r>
            <a:r>
              <a:rPr lang="de-AT" b="0" dirty="0"/>
              <a:t>und vom Hersteller mit einer Konformitätserklärung versehen</a:t>
            </a:r>
            <a:r>
              <a:rPr lang="de-AT" dirty="0"/>
              <a:t>. </a:t>
            </a:r>
            <a:r>
              <a:rPr lang="de-AT" sz="1200" b="0" dirty="0"/>
              <a:t>(Einteilung nach Gewicht, Einsatzumgebung und potenzieller Gefahr am Boden und in der Luft)</a:t>
            </a:r>
          </a:p>
          <a:p>
            <a:r>
              <a:rPr lang="de-AT" b="0" dirty="0"/>
              <a:t>Für den </a:t>
            </a:r>
            <a:r>
              <a:rPr lang="de-AT" dirty="0"/>
              <a:t>Betrieb von Drohnen </a:t>
            </a:r>
            <a:r>
              <a:rPr lang="de-AT" b="0" dirty="0"/>
              <a:t>gibt es </a:t>
            </a:r>
            <a:r>
              <a:rPr lang="de-AT" dirty="0"/>
              <a:t>drei unterschiedliche Kategorien</a:t>
            </a:r>
          </a:p>
          <a:p>
            <a:endParaRPr lang="de-AT" dirty="0"/>
          </a:p>
          <a:p>
            <a:r>
              <a:rPr lang="de-AT" b="1" dirty="0"/>
              <a:t>Auswirkungen allgemein: </a:t>
            </a:r>
          </a:p>
          <a:p>
            <a:pPr lvl="1"/>
            <a:r>
              <a:rPr lang="de-AT" dirty="0"/>
              <a:t>Erleichterungen für Anwendungen mit geringem Risiko (Registrierung statt Genehmigung)</a:t>
            </a:r>
          </a:p>
          <a:p>
            <a:pPr lvl="1"/>
            <a:r>
              <a:rPr lang="de-AT" dirty="0"/>
              <a:t>Mehr Möglichkeiten im neuen Regulativ: Flüge außerhalb der Sichtverbindung </a:t>
            </a:r>
          </a:p>
        </p:txBody>
      </p:sp>
    </p:spTree>
    <p:extLst>
      <p:ext uri="{BB962C8B-B14F-4D97-AF65-F5344CB8AC3E}">
        <p14:creationId xmlns:p14="http://schemas.microsoft.com/office/powerpoint/2010/main" val="4029145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12694" y="441326"/>
            <a:ext cx="7472419" cy="587375"/>
          </a:xfrm>
        </p:spPr>
        <p:txBody>
          <a:bodyPr/>
          <a:lstStyle/>
          <a:p>
            <a:r>
              <a:rPr lang="de-AT" dirty="0"/>
              <a:t>Betriebskategorien</a:t>
            </a:r>
          </a:p>
        </p:txBody>
      </p:sp>
      <p:sp>
        <p:nvSpPr>
          <p:cNvPr id="4" name="Foliennummernplatzhalter 3"/>
          <p:cNvSpPr>
            <a:spLocks noGrp="1"/>
          </p:cNvSpPr>
          <p:nvPr>
            <p:ph type="sldNum" sz="quarter" idx="4"/>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34A30B2-91B9-4730-8833-6BA134589DCF}" type="slidenum">
              <a:rPr kumimoji="0" lang="en-US" sz="900" b="0" i="0" u="none" strike="noStrike" kern="1200" cap="none" spc="0" normalizeH="0" baseline="0" noProof="0" smtClean="0">
                <a:ln>
                  <a:noFill/>
                </a:ln>
                <a:solidFill>
                  <a:srgbClr val="B8BABD"/>
                </a:solidFill>
                <a:effectLst/>
                <a:uLnTx/>
                <a:uFillTx/>
                <a:latin typeface="Arial" charset="0"/>
                <a:ea typeface="ＭＳ Ｐゴシック" pitchFamily="34" charset="-128"/>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4</a:t>
            </a:fld>
            <a:endParaRPr kumimoji="0" lang="en-US" sz="900" b="0" i="0" u="none" strike="noStrike" kern="1200" cap="none" spc="0" normalizeH="0" baseline="0" noProof="0">
              <a:ln>
                <a:noFill/>
              </a:ln>
              <a:solidFill>
                <a:srgbClr val="B8BABD"/>
              </a:solidFill>
              <a:effectLst/>
              <a:uLnTx/>
              <a:uFillTx/>
              <a:latin typeface="Arial" charset="0"/>
              <a:ea typeface="ＭＳ Ｐゴシック" pitchFamily="34" charset="-128"/>
              <a:cs typeface="Arial" charset="0"/>
            </a:endParaRPr>
          </a:p>
        </p:txBody>
      </p:sp>
      <p:sp>
        <p:nvSpPr>
          <p:cNvPr id="40" name="Textplatzhalter 2">
            <a:extLst>
              <a:ext uri="{FF2B5EF4-FFF2-40B4-BE49-F238E27FC236}">
                <a16:creationId xmlns:a16="http://schemas.microsoft.com/office/drawing/2014/main" id="{3955731B-F9A1-4C81-ABE8-95A2C5CCB9E6}"/>
              </a:ext>
            </a:extLst>
          </p:cNvPr>
          <p:cNvSpPr txBox="1">
            <a:spLocks/>
          </p:cNvSpPr>
          <p:nvPr/>
        </p:nvSpPr>
        <p:spPr bwMode="auto">
          <a:xfrm>
            <a:off x="5909038" y="5719647"/>
            <a:ext cx="2849685" cy="79670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200" tIns="43200" rIns="43200" bIns="43200" numCol="1" anchor="t" anchorCtr="0" compatLnSpc="1">
            <a:prstTxWarp prst="textNoShape">
              <a:avLst/>
            </a:prstTxWarp>
          </a:bodyPr>
          <a:lstStyle>
            <a:lvl1pPr marL="176213" indent="-176213" algn="l" rtl="0" eaLnBrk="1" fontAlgn="base" hangingPunct="1">
              <a:spcBef>
                <a:spcPct val="60000"/>
              </a:spcBef>
              <a:spcAft>
                <a:spcPct val="0"/>
              </a:spcAft>
              <a:buClr>
                <a:srgbClr val="0D3F96"/>
              </a:buClr>
              <a:buFont typeface="Webdings" pitchFamily="18" charset="2"/>
              <a:buChar char="4"/>
              <a:defRPr sz="1400" b="1">
                <a:solidFill>
                  <a:schemeClr val="tx1"/>
                </a:solidFill>
                <a:latin typeface="+mn-lt"/>
                <a:ea typeface="+mn-ea"/>
                <a:cs typeface="+mn-cs"/>
              </a:defRPr>
            </a:lvl1pPr>
            <a:lvl2pPr marL="536575" indent="-180975" algn="l" rtl="0" eaLnBrk="1" fontAlgn="base" hangingPunct="1">
              <a:spcBef>
                <a:spcPct val="60000"/>
              </a:spcBef>
              <a:spcAft>
                <a:spcPct val="0"/>
              </a:spcAft>
              <a:buChar char="–"/>
              <a:defRPr sz="1200">
                <a:solidFill>
                  <a:schemeClr val="tx1"/>
                </a:solidFill>
                <a:latin typeface="+mn-lt"/>
                <a:ea typeface="+mn-ea"/>
              </a:defRPr>
            </a:lvl2pPr>
            <a:lvl3pPr marL="852488" indent="-131763" algn="l" rtl="0" eaLnBrk="1" fontAlgn="base" hangingPunct="1">
              <a:spcBef>
                <a:spcPct val="60000"/>
              </a:spcBef>
              <a:spcAft>
                <a:spcPct val="0"/>
              </a:spcAft>
              <a:buFont typeface="Wingdings" pitchFamily="2" charset="2"/>
              <a:buChar char="§"/>
              <a:defRPr sz="1100">
                <a:solidFill>
                  <a:schemeClr val="tx1"/>
                </a:solidFill>
                <a:latin typeface="+mn-lt"/>
                <a:ea typeface="+mn-ea"/>
              </a:defRPr>
            </a:lvl3pPr>
            <a:lvl4pPr marL="1666875" indent="-228600" algn="l" rtl="0" eaLnBrk="1" fontAlgn="base" hangingPunct="1">
              <a:spcBef>
                <a:spcPct val="20000"/>
              </a:spcBef>
              <a:spcAft>
                <a:spcPct val="0"/>
              </a:spcAft>
              <a:buChar char="–"/>
              <a:defRPr sz="1000" baseline="0">
                <a:solidFill>
                  <a:schemeClr val="tx1"/>
                </a:solidFill>
                <a:latin typeface="+mn-lt"/>
                <a:ea typeface="+mn-ea"/>
              </a:defRPr>
            </a:lvl4pPr>
            <a:lvl5pPr marL="2074863" indent="-228600" algn="l" rtl="0" eaLnBrk="1" fontAlgn="base" hangingPunct="1">
              <a:spcBef>
                <a:spcPct val="20000"/>
              </a:spcBef>
              <a:spcAft>
                <a:spcPct val="0"/>
              </a:spcAft>
              <a:buChar char="»"/>
              <a:defRPr sz="900" baseline="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defTabSz="914400">
              <a:spcBef>
                <a:spcPts val="0"/>
              </a:spcBef>
              <a:spcAft>
                <a:spcPts val="0"/>
              </a:spcAft>
            </a:pPr>
            <a:endParaRPr lang="de-AT" sz="1000" b="0" kern="0" dirty="0"/>
          </a:p>
        </p:txBody>
      </p:sp>
      <p:sp>
        <p:nvSpPr>
          <p:cNvPr id="5" name="Textfeld 4">
            <a:extLst>
              <a:ext uri="{FF2B5EF4-FFF2-40B4-BE49-F238E27FC236}">
                <a16:creationId xmlns:a16="http://schemas.microsoft.com/office/drawing/2014/main" id="{1ED401BE-0BEC-492E-9022-0D0097EC7DD1}"/>
              </a:ext>
            </a:extLst>
          </p:cNvPr>
          <p:cNvSpPr txBox="1"/>
          <p:nvPr/>
        </p:nvSpPr>
        <p:spPr>
          <a:xfrm>
            <a:off x="614632" y="6615269"/>
            <a:ext cx="3597565" cy="230832"/>
          </a:xfrm>
          <a:prstGeom prst="rect">
            <a:avLst/>
          </a:prstGeom>
          <a:solidFill>
            <a:srgbClr val="B9BABE"/>
          </a:solidFill>
        </p:spPr>
        <p:txBody>
          <a:bodyPr wrap="square" rtlCol="0">
            <a:spAutoFit/>
          </a:bodyPr>
          <a:lstStyle/>
          <a:p>
            <a:r>
              <a:rPr lang="de-AT" sz="900" b="1" dirty="0">
                <a:solidFill>
                  <a:schemeClr val="bg1"/>
                </a:solidFill>
                <a:highlight>
                  <a:srgbClr val="C0C0C0"/>
                </a:highlight>
              </a:rPr>
              <a:t>DCC - </a:t>
            </a:r>
            <a:r>
              <a:rPr lang="de-AT" sz="900" b="1" dirty="0" err="1">
                <a:solidFill>
                  <a:schemeClr val="bg1"/>
                </a:solidFill>
                <a:highlight>
                  <a:srgbClr val="C0C0C0"/>
                </a:highlight>
              </a:rPr>
              <a:t>Drone</a:t>
            </a:r>
            <a:r>
              <a:rPr lang="de-AT" sz="900" b="1" dirty="0">
                <a:solidFill>
                  <a:schemeClr val="bg1"/>
                </a:solidFill>
                <a:highlight>
                  <a:srgbClr val="C0C0C0"/>
                </a:highlight>
              </a:rPr>
              <a:t> Competence Center</a:t>
            </a:r>
          </a:p>
        </p:txBody>
      </p:sp>
      <p:sp>
        <p:nvSpPr>
          <p:cNvPr id="9" name="Textplatzhalter 8">
            <a:extLst>
              <a:ext uri="{FF2B5EF4-FFF2-40B4-BE49-F238E27FC236}">
                <a16:creationId xmlns:a16="http://schemas.microsoft.com/office/drawing/2014/main" id="{C51DAAE4-2E91-4DD5-871E-E51F4A27CB2B}"/>
              </a:ext>
            </a:extLst>
          </p:cNvPr>
          <p:cNvSpPr>
            <a:spLocks noGrp="1"/>
          </p:cNvSpPr>
          <p:nvPr>
            <p:ph type="body" sz="quarter" idx="11"/>
          </p:nvPr>
        </p:nvSpPr>
        <p:spPr>
          <a:xfrm>
            <a:off x="305636" y="934278"/>
            <a:ext cx="8453088" cy="4909604"/>
          </a:xfrm>
        </p:spPr>
        <p:txBody>
          <a:bodyPr/>
          <a:lstStyle/>
          <a:p>
            <a:pPr>
              <a:lnSpc>
                <a:spcPct val="150000"/>
              </a:lnSpc>
            </a:pPr>
            <a:r>
              <a:rPr lang="de-AT" b="0" dirty="0"/>
              <a:t>Drohnen können in Zukunft je nach Anwendungsfall und Gerät in </a:t>
            </a:r>
            <a:r>
              <a:rPr lang="de-AT" dirty="0"/>
              <a:t>drei Kategorien </a:t>
            </a:r>
            <a:r>
              <a:rPr lang="de-AT" b="0" dirty="0"/>
              <a:t>betrieben werden</a:t>
            </a:r>
          </a:p>
          <a:p>
            <a:endParaRPr lang="de-AT" dirty="0"/>
          </a:p>
        </p:txBody>
      </p:sp>
      <p:pic>
        <p:nvPicPr>
          <p:cNvPr id="6" name="Grafik 5">
            <a:extLst>
              <a:ext uri="{FF2B5EF4-FFF2-40B4-BE49-F238E27FC236}">
                <a16:creationId xmlns:a16="http://schemas.microsoft.com/office/drawing/2014/main" id="{38F7877F-E5C7-4EE1-B654-FFA4DCA798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635" y="1415988"/>
            <a:ext cx="8073043" cy="5025308"/>
          </a:xfrm>
          <a:prstGeom prst="rect">
            <a:avLst/>
          </a:prstGeom>
        </p:spPr>
      </p:pic>
      <p:sp>
        <p:nvSpPr>
          <p:cNvPr id="8" name="Textplatzhalter 8">
            <a:extLst>
              <a:ext uri="{FF2B5EF4-FFF2-40B4-BE49-F238E27FC236}">
                <a16:creationId xmlns:a16="http://schemas.microsoft.com/office/drawing/2014/main" id="{70BAEDF8-12EF-4BD4-8EAB-66FD8A4DEE54}"/>
              </a:ext>
            </a:extLst>
          </p:cNvPr>
          <p:cNvSpPr txBox="1">
            <a:spLocks/>
          </p:cNvSpPr>
          <p:nvPr/>
        </p:nvSpPr>
        <p:spPr bwMode="auto">
          <a:xfrm>
            <a:off x="412695" y="3741055"/>
            <a:ext cx="2257396" cy="2595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200" tIns="43200" rIns="43200" bIns="43200" numCol="1" anchor="t" anchorCtr="0" compatLnSpc="1">
            <a:prstTxWarp prst="textNoShape">
              <a:avLst/>
            </a:prstTxWarp>
          </a:bodyPr>
          <a:lstStyle>
            <a:lvl1pPr marL="176213" indent="-176213" algn="l" rtl="0" eaLnBrk="1" fontAlgn="base" hangingPunct="1">
              <a:spcBef>
                <a:spcPct val="60000"/>
              </a:spcBef>
              <a:spcAft>
                <a:spcPct val="0"/>
              </a:spcAft>
              <a:buClr>
                <a:srgbClr val="0D3F96"/>
              </a:buClr>
              <a:buFont typeface="Webdings" pitchFamily="18" charset="2"/>
              <a:buChar char="4"/>
              <a:defRPr sz="1400" b="1">
                <a:solidFill>
                  <a:schemeClr val="tx1"/>
                </a:solidFill>
                <a:latin typeface="+mn-lt"/>
                <a:ea typeface="+mn-ea"/>
                <a:cs typeface="+mn-cs"/>
              </a:defRPr>
            </a:lvl1pPr>
            <a:lvl2pPr marL="536575" indent="-180975" algn="l" rtl="0" eaLnBrk="1" fontAlgn="base" hangingPunct="1">
              <a:spcBef>
                <a:spcPct val="60000"/>
              </a:spcBef>
              <a:spcAft>
                <a:spcPct val="0"/>
              </a:spcAft>
              <a:buChar char="–"/>
              <a:defRPr sz="1200">
                <a:solidFill>
                  <a:schemeClr val="tx1"/>
                </a:solidFill>
                <a:latin typeface="+mn-lt"/>
                <a:ea typeface="+mn-ea"/>
              </a:defRPr>
            </a:lvl2pPr>
            <a:lvl3pPr marL="852488" indent="-131763" algn="l" rtl="0" eaLnBrk="1" fontAlgn="base" hangingPunct="1">
              <a:spcBef>
                <a:spcPct val="60000"/>
              </a:spcBef>
              <a:spcAft>
                <a:spcPct val="0"/>
              </a:spcAft>
              <a:buFont typeface="Wingdings" pitchFamily="2" charset="2"/>
              <a:buChar char="§"/>
              <a:defRPr sz="1100">
                <a:solidFill>
                  <a:schemeClr val="tx1"/>
                </a:solidFill>
                <a:latin typeface="+mn-lt"/>
                <a:ea typeface="+mn-ea"/>
              </a:defRPr>
            </a:lvl3pPr>
            <a:lvl4pPr marL="1666875" indent="-228600" algn="l" rtl="0" eaLnBrk="1" fontAlgn="base" hangingPunct="1">
              <a:spcBef>
                <a:spcPct val="20000"/>
              </a:spcBef>
              <a:spcAft>
                <a:spcPct val="0"/>
              </a:spcAft>
              <a:buChar char="–"/>
              <a:defRPr sz="1000" baseline="0">
                <a:solidFill>
                  <a:schemeClr val="tx1"/>
                </a:solidFill>
                <a:latin typeface="+mn-lt"/>
                <a:ea typeface="+mn-ea"/>
              </a:defRPr>
            </a:lvl4pPr>
            <a:lvl5pPr marL="2074863" indent="-228600" algn="l" rtl="0" eaLnBrk="1" fontAlgn="base" hangingPunct="1">
              <a:spcBef>
                <a:spcPct val="20000"/>
              </a:spcBef>
              <a:spcAft>
                <a:spcPct val="0"/>
              </a:spcAft>
              <a:buChar char="»"/>
              <a:defRPr sz="900" baseline="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lgn="ctr" defTabSz="914400">
              <a:spcBef>
                <a:spcPts val="0"/>
              </a:spcBef>
              <a:buNone/>
            </a:pPr>
            <a:r>
              <a:rPr lang="de-AT" kern="0" dirty="0"/>
              <a:t>Geringes Risiko, </a:t>
            </a:r>
          </a:p>
          <a:p>
            <a:pPr marL="0" indent="0" algn="ctr" defTabSz="307975" eaLnBrk="0" fontAlgn="auto" hangingPunct="0">
              <a:spcBef>
                <a:spcPts val="0"/>
              </a:spcBef>
              <a:spcAft>
                <a:spcPts val="0"/>
              </a:spcAft>
              <a:buClrTx/>
              <a:buNone/>
            </a:pPr>
            <a:r>
              <a:rPr lang="de-AT" kern="0" dirty="0"/>
              <a:t>reine Registrierung </a:t>
            </a:r>
          </a:p>
          <a:p>
            <a:pPr marL="0" indent="0" defTabSz="307975" fontAlgn="auto">
              <a:lnSpc>
                <a:spcPct val="150000"/>
              </a:lnSpc>
              <a:spcBef>
                <a:spcPts val="0"/>
              </a:spcBef>
              <a:spcAft>
                <a:spcPts val="0"/>
              </a:spcAft>
              <a:buClrTx/>
            </a:pPr>
            <a:endParaRPr lang="de-AT" sz="1300" b="0" kern="0" dirty="0"/>
          </a:p>
          <a:p>
            <a:pPr marL="0" indent="0" defTabSz="307975" fontAlgn="auto">
              <a:lnSpc>
                <a:spcPct val="150000"/>
              </a:lnSpc>
              <a:spcBef>
                <a:spcPts val="0"/>
              </a:spcBef>
              <a:spcAft>
                <a:spcPts val="0"/>
              </a:spcAft>
              <a:buClrTx/>
              <a:buNone/>
            </a:pPr>
            <a:r>
              <a:rPr lang="de-AT" sz="1300" b="0" kern="0" dirty="0"/>
              <a:t>- Bis 120 m über Grund</a:t>
            </a:r>
          </a:p>
          <a:p>
            <a:pPr marL="0" indent="0" defTabSz="307975" fontAlgn="auto">
              <a:lnSpc>
                <a:spcPct val="150000"/>
              </a:lnSpc>
              <a:spcBef>
                <a:spcPts val="0"/>
              </a:spcBef>
              <a:spcAft>
                <a:spcPts val="0"/>
              </a:spcAft>
              <a:buClrTx/>
              <a:buNone/>
            </a:pPr>
            <a:r>
              <a:rPr lang="de-AT" sz="1300" b="0" kern="0" dirty="0"/>
              <a:t>- MTOM &lt; 25 Kg</a:t>
            </a:r>
          </a:p>
          <a:p>
            <a:pPr marL="87313" indent="-87313" defTabSz="307975" fontAlgn="auto">
              <a:lnSpc>
                <a:spcPct val="150000"/>
              </a:lnSpc>
              <a:spcBef>
                <a:spcPts val="0"/>
              </a:spcBef>
              <a:spcAft>
                <a:spcPts val="0"/>
              </a:spcAft>
              <a:buClrTx/>
              <a:buNone/>
            </a:pPr>
            <a:r>
              <a:rPr lang="de-AT" sz="1300" b="0" kern="0" dirty="0"/>
              <a:t>- Innerhalb der Sicht-verbindung</a:t>
            </a:r>
          </a:p>
          <a:p>
            <a:pPr marL="0" indent="0" defTabSz="307975" fontAlgn="auto">
              <a:lnSpc>
                <a:spcPct val="150000"/>
              </a:lnSpc>
              <a:spcBef>
                <a:spcPts val="0"/>
              </a:spcBef>
              <a:spcAft>
                <a:spcPts val="0"/>
              </a:spcAft>
              <a:buClrTx/>
              <a:buNone/>
            </a:pPr>
            <a:r>
              <a:rPr lang="de-AT" sz="1300" b="0" kern="0" dirty="0"/>
              <a:t>- Kein autonomer Betrieb</a:t>
            </a:r>
          </a:p>
          <a:p>
            <a:pPr defTabSz="914400"/>
            <a:endParaRPr lang="de-AT" kern="0" dirty="0"/>
          </a:p>
          <a:p>
            <a:pPr defTabSz="914400"/>
            <a:endParaRPr lang="de-AT" kern="0" dirty="0"/>
          </a:p>
        </p:txBody>
      </p:sp>
      <p:sp>
        <p:nvSpPr>
          <p:cNvPr id="10" name="Textplatzhalter 8">
            <a:extLst>
              <a:ext uri="{FF2B5EF4-FFF2-40B4-BE49-F238E27FC236}">
                <a16:creationId xmlns:a16="http://schemas.microsoft.com/office/drawing/2014/main" id="{451F309E-E2DE-4D85-9649-9B01C79B6251}"/>
              </a:ext>
            </a:extLst>
          </p:cNvPr>
          <p:cNvSpPr txBox="1">
            <a:spLocks/>
          </p:cNvSpPr>
          <p:nvPr/>
        </p:nvSpPr>
        <p:spPr bwMode="auto">
          <a:xfrm>
            <a:off x="3162300" y="3741054"/>
            <a:ext cx="2385789" cy="2488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200" tIns="43200" rIns="43200" bIns="43200" numCol="1" anchor="t" anchorCtr="0" compatLnSpc="1">
            <a:prstTxWarp prst="textNoShape">
              <a:avLst/>
            </a:prstTxWarp>
          </a:bodyPr>
          <a:lstStyle>
            <a:lvl1pPr marL="176213" indent="-176213" algn="l" rtl="0" eaLnBrk="1" fontAlgn="base" hangingPunct="1">
              <a:spcBef>
                <a:spcPct val="60000"/>
              </a:spcBef>
              <a:spcAft>
                <a:spcPct val="0"/>
              </a:spcAft>
              <a:buClr>
                <a:srgbClr val="0D3F96"/>
              </a:buClr>
              <a:buFont typeface="Webdings" pitchFamily="18" charset="2"/>
              <a:buChar char="4"/>
              <a:defRPr sz="1400" b="1">
                <a:solidFill>
                  <a:schemeClr val="tx1"/>
                </a:solidFill>
                <a:latin typeface="+mn-lt"/>
                <a:ea typeface="+mn-ea"/>
                <a:cs typeface="+mn-cs"/>
              </a:defRPr>
            </a:lvl1pPr>
            <a:lvl2pPr marL="536575" indent="-180975" algn="l" rtl="0" eaLnBrk="1" fontAlgn="base" hangingPunct="1">
              <a:spcBef>
                <a:spcPct val="60000"/>
              </a:spcBef>
              <a:spcAft>
                <a:spcPct val="0"/>
              </a:spcAft>
              <a:buChar char="–"/>
              <a:defRPr sz="1200">
                <a:solidFill>
                  <a:schemeClr val="tx1"/>
                </a:solidFill>
                <a:latin typeface="+mn-lt"/>
                <a:ea typeface="+mn-ea"/>
              </a:defRPr>
            </a:lvl2pPr>
            <a:lvl3pPr marL="852488" indent="-131763" algn="l" rtl="0" eaLnBrk="1" fontAlgn="base" hangingPunct="1">
              <a:spcBef>
                <a:spcPct val="60000"/>
              </a:spcBef>
              <a:spcAft>
                <a:spcPct val="0"/>
              </a:spcAft>
              <a:buFont typeface="Wingdings" pitchFamily="2" charset="2"/>
              <a:buChar char="§"/>
              <a:defRPr sz="1100">
                <a:solidFill>
                  <a:schemeClr val="tx1"/>
                </a:solidFill>
                <a:latin typeface="+mn-lt"/>
                <a:ea typeface="+mn-ea"/>
              </a:defRPr>
            </a:lvl3pPr>
            <a:lvl4pPr marL="1666875" indent="-228600" algn="l" rtl="0" eaLnBrk="1" fontAlgn="base" hangingPunct="1">
              <a:spcBef>
                <a:spcPct val="20000"/>
              </a:spcBef>
              <a:spcAft>
                <a:spcPct val="0"/>
              </a:spcAft>
              <a:buChar char="–"/>
              <a:defRPr sz="1000" baseline="0">
                <a:solidFill>
                  <a:schemeClr val="tx1"/>
                </a:solidFill>
                <a:latin typeface="+mn-lt"/>
                <a:ea typeface="+mn-ea"/>
              </a:defRPr>
            </a:lvl4pPr>
            <a:lvl5pPr marL="2074863" indent="-228600" algn="l" rtl="0" eaLnBrk="1" fontAlgn="base" hangingPunct="1">
              <a:spcBef>
                <a:spcPct val="20000"/>
              </a:spcBef>
              <a:spcAft>
                <a:spcPct val="0"/>
              </a:spcAft>
              <a:buChar char="»"/>
              <a:defRPr sz="900" baseline="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lvl="0" indent="0" algn="ctr" defTabSz="307975" eaLnBrk="0" fontAlgn="auto" hangingPunct="0">
              <a:spcBef>
                <a:spcPts val="0"/>
              </a:spcBef>
              <a:spcAft>
                <a:spcPts val="0"/>
              </a:spcAft>
              <a:buClrTx/>
              <a:buNone/>
            </a:pPr>
            <a:r>
              <a:rPr lang="en-GB" altLang="en-US" kern="0" dirty="0">
                <a:sym typeface="Symbol" panose="05050102010706020507" pitchFamily="18" charset="2"/>
              </a:rPr>
              <a:t>Mittleres </a:t>
            </a:r>
            <a:r>
              <a:rPr lang="en-GB" altLang="en-US" kern="0" dirty="0" err="1">
                <a:sym typeface="Symbol" panose="05050102010706020507" pitchFamily="18" charset="2"/>
              </a:rPr>
              <a:t>Risiko</a:t>
            </a:r>
            <a:r>
              <a:rPr lang="en-GB" altLang="en-US" kern="0" dirty="0">
                <a:sym typeface="Symbol" panose="05050102010706020507" pitchFamily="18" charset="2"/>
              </a:rPr>
              <a:t>, </a:t>
            </a:r>
          </a:p>
          <a:p>
            <a:pPr marL="0" lvl="0" indent="0" algn="ctr" defTabSz="307975" eaLnBrk="0" fontAlgn="auto" hangingPunct="0">
              <a:spcBef>
                <a:spcPts val="0"/>
              </a:spcBef>
              <a:spcAft>
                <a:spcPts val="0"/>
              </a:spcAft>
              <a:buClrTx/>
              <a:buNone/>
            </a:pPr>
            <a:r>
              <a:rPr lang="en-GB" altLang="en-US" kern="0" dirty="0">
                <a:sym typeface="Symbol" panose="05050102010706020507" pitchFamily="18" charset="2"/>
              </a:rPr>
              <a:t>Betriebsbewilligung </a:t>
            </a:r>
          </a:p>
          <a:p>
            <a:pPr marL="0" lvl="0" indent="0" algn="ctr" defTabSz="307975" eaLnBrk="0" fontAlgn="auto" hangingPunct="0">
              <a:spcBef>
                <a:spcPts val="0"/>
              </a:spcBef>
              <a:spcAft>
                <a:spcPts val="0"/>
              </a:spcAft>
              <a:buClrTx/>
              <a:buNone/>
            </a:pPr>
            <a:endParaRPr lang="en-GB" altLang="en-US" kern="0" dirty="0">
              <a:sym typeface="Symbol" panose="05050102010706020507" pitchFamily="18" charset="2"/>
            </a:endParaRPr>
          </a:p>
          <a:p>
            <a:pPr marL="177800" lvl="0" indent="-177800" defTabSz="307975" fontAlgn="auto">
              <a:lnSpc>
                <a:spcPct val="150000"/>
              </a:lnSpc>
              <a:spcBef>
                <a:spcPts val="0"/>
              </a:spcBef>
              <a:spcAft>
                <a:spcPts val="0"/>
              </a:spcAft>
              <a:buClrTx/>
              <a:buNone/>
            </a:pPr>
            <a:r>
              <a:rPr lang="de-AT" altLang="en-US" sz="1300" b="0" kern="0" dirty="0">
                <a:sym typeface="Symbol" panose="05050102010706020507" pitchFamily="18" charset="2"/>
              </a:rPr>
              <a:t>-   Betrieb auch außerhalb der   Sichtverbindung</a:t>
            </a:r>
          </a:p>
          <a:p>
            <a:pPr defTabSz="307975" fontAlgn="auto">
              <a:lnSpc>
                <a:spcPct val="150000"/>
              </a:lnSpc>
              <a:spcBef>
                <a:spcPts val="0"/>
              </a:spcBef>
              <a:spcAft>
                <a:spcPts val="0"/>
              </a:spcAft>
              <a:buClrTx/>
              <a:buFontTx/>
              <a:buChar char="-"/>
            </a:pPr>
            <a:r>
              <a:rPr lang="de-AT" altLang="en-US" sz="1300" b="0" kern="0" dirty="0">
                <a:sym typeface="Symbol" panose="05050102010706020507" pitchFamily="18" charset="2"/>
              </a:rPr>
              <a:t>Risikobewertung durch Betreiber &amp; Genehmigung</a:t>
            </a:r>
          </a:p>
          <a:p>
            <a:pPr defTabSz="307975" fontAlgn="auto">
              <a:lnSpc>
                <a:spcPct val="150000"/>
              </a:lnSpc>
              <a:spcBef>
                <a:spcPts val="0"/>
              </a:spcBef>
              <a:spcAft>
                <a:spcPts val="0"/>
              </a:spcAft>
              <a:buClrTx/>
              <a:buFontTx/>
              <a:buChar char="-"/>
            </a:pPr>
            <a:r>
              <a:rPr lang="de-AT" altLang="en-US" sz="1300" b="0" kern="0" dirty="0">
                <a:sym typeface="Symbol" panose="05050102010706020507" pitchFamily="18" charset="2"/>
              </a:rPr>
              <a:t>Standardszenarios, </a:t>
            </a:r>
            <a:r>
              <a:rPr lang="de-AT" altLang="en-US" sz="1300" b="0" kern="0" dirty="0" err="1">
                <a:sym typeface="Symbol" panose="05050102010706020507" pitchFamily="18" charset="2"/>
              </a:rPr>
              <a:t>Pre-defined</a:t>
            </a:r>
            <a:r>
              <a:rPr lang="de-AT" altLang="en-US" sz="1300" b="0" kern="0" dirty="0">
                <a:sym typeface="Symbol" panose="05050102010706020507" pitchFamily="18" charset="2"/>
              </a:rPr>
              <a:t> Risk Assessments</a:t>
            </a:r>
            <a:endParaRPr lang="de-AT" sz="1300" b="0" kern="0" dirty="0"/>
          </a:p>
        </p:txBody>
      </p:sp>
      <p:sp>
        <p:nvSpPr>
          <p:cNvPr id="11" name="Textplatzhalter 8">
            <a:extLst>
              <a:ext uri="{FF2B5EF4-FFF2-40B4-BE49-F238E27FC236}">
                <a16:creationId xmlns:a16="http://schemas.microsoft.com/office/drawing/2014/main" id="{092273C6-4B9D-4F00-BEB8-DA2A86021A48}"/>
              </a:ext>
            </a:extLst>
          </p:cNvPr>
          <p:cNvSpPr txBox="1">
            <a:spLocks/>
          </p:cNvSpPr>
          <p:nvPr/>
        </p:nvSpPr>
        <p:spPr bwMode="auto">
          <a:xfrm>
            <a:off x="6040299" y="3748601"/>
            <a:ext cx="2313126" cy="2603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200" tIns="43200" rIns="43200" bIns="43200" numCol="1" anchor="t" anchorCtr="0" compatLnSpc="1">
            <a:prstTxWarp prst="textNoShape">
              <a:avLst/>
            </a:prstTxWarp>
          </a:bodyPr>
          <a:lstStyle>
            <a:lvl1pPr marL="176213" indent="-176213" algn="l" rtl="0" eaLnBrk="1" fontAlgn="base" hangingPunct="1">
              <a:spcBef>
                <a:spcPct val="60000"/>
              </a:spcBef>
              <a:spcAft>
                <a:spcPct val="0"/>
              </a:spcAft>
              <a:buClr>
                <a:srgbClr val="0D3F96"/>
              </a:buClr>
              <a:buFont typeface="Webdings" pitchFamily="18" charset="2"/>
              <a:buChar char="4"/>
              <a:defRPr sz="1400" b="1">
                <a:solidFill>
                  <a:schemeClr val="tx1"/>
                </a:solidFill>
                <a:latin typeface="+mn-lt"/>
                <a:ea typeface="+mn-ea"/>
                <a:cs typeface="+mn-cs"/>
              </a:defRPr>
            </a:lvl1pPr>
            <a:lvl2pPr marL="536575" indent="-180975" algn="l" rtl="0" eaLnBrk="1" fontAlgn="base" hangingPunct="1">
              <a:spcBef>
                <a:spcPct val="60000"/>
              </a:spcBef>
              <a:spcAft>
                <a:spcPct val="0"/>
              </a:spcAft>
              <a:buChar char="–"/>
              <a:defRPr sz="1200">
                <a:solidFill>
                  <a:schemeClr val="tx1"/>
                </a:solidFill>
                <a:latin typeface="+mn-lt"/>
                <a:ea typeface="+mn-ea"/>
              </a:defRPr>
            </a:lvl2pPr>
            <a:lvl3pPr marL="852488" indent="-131763" algn="l" rtl="0" eaLnBrk="1" fontAlgn="base" hangingPunct="1">
              <a:spcBef>
                <a:spcPct val="60000"/>
              </a:spcBef>
              <a:spcAft>
                <a:spcPct val="0"/>
              </a:spcAft>
              <a:buFont typeface="Wingdings" pitchFamily="2" charset="2"/>
              <a:buChar char="§"/>
              <a:defRPr sz="1100">
                <a:solidFill>
                  <a:schemeClr val="tx1"/>
                </a:solidFill>
                <a:latin typeface="+mn-lt"/>
                <a:ea typeface="+mn-ea"/>
              </a:defRPr>
            </a:lvl3pPr>
            <a:lvl4pPr marL="1666875" indent="-228600" algn="l" rtl="0" eaLnBrk="1" fontAlgn="base" hangingPunct="1">
              <a:spcBef>
                <a:spcPct val="20000"/>
              </a:spcBef>
              <a:spcAft>
                <a:spcPct val="0"/>
              </a:spcAft>
              <a:buChar char="–"/>
              <a:defRPr sz="1000" baseline="0">
                <a:solidFill>
                  <a:schemeClr val="tx1"/>
                </a:solidFill>
                <a:latin typeface="+mn-lt"/>
                <a:ea typeface="+mn-ea"/>
              </a:defRPr>
            </a:lvl4pPr>
            <a:lvl5pPr marL="2074863" indent="-228600" algn="l" rtl="0" eaLnBrk="1" fontAlgn="base" hangingPunct="1">
              <a:spcBef>
                <a:spcPct val="20000"/>
              </a:spcBef>
              <a:spcAft>
                <a:spcPct val="0"/>
              </a:spcAft>
              <a:buChar char="»"/>
              <a:defRPr sz="900" baseline="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lgn="ctr" defTabSz="307975" eaLnBrk="0" fontAlgn="auto" hangingPunct="0">
              <a:spcBef>
                <a:spcPts val="0"/>
              </a:spcBef>
              <a:spcAft>
                <a:spcPts val="0"/>
              </a:spcAft>
              <a:buClrTx/>
              <a:buNone/>
            </a:pPr>
            <a:r>
              <a:rPr lang="de-AT" kern="0" dirty="0"/>
              <a:t>Risiko ähnlich der </a:t>
            </a:r>
          </a:p>
          <a:p>
            <a:pPr marL="0" indent="0" algn="ctr" defTabSz="307975" eaLnBrk="0" fontAlgn="auto" hangingPunct="0">
              <a:spcBef>
                <a:spcPts val="0"/>
              </a:spcBef>
              <a:spcAft>
                <a:spcPts val="0"/>
              </a:spcAft>
              <a:buClrTx/>
              <a:buNone/>
            </a:pPr>
            <a:r>
              <a:rPr lang="de-AT" kern="0" dirty="0"/>
              <a:t>bemannten Luftfahrt</a:t>
            </a:r>
          </a:p>
          <a:p>
            <a:pPr marL="0" indent="0" algn="ctr" defTabSz="307975" eaLnBrk="0" fontAlgn="auto" hangingPunct="0">
              <a:spcAft>
                <a:spcPts val="0"/>
              </a:spcAft>
              <a:buClrTx/>
              <a:buNone/>
            </a:pPr>
            <a:endParaRPr lang="de-AT" sz="1100" dirty="0"/>
          </a:p>
          <a:p>
            <a:pPr marL="85725" lvl="0" indent="-85725" defTabSz="307975" fontAlgn="auto">
              <a:lnSpc>
                <a:spcPct val="150000"/>
              </a:lnSpc>
              <a:spcBef>
                <a:spcPts val="0"/>
              </a:spcBef>
              <a:spcAft>
                <a:spcPts val="0"/>
              </a:spcAft>
              <a:buClrTx/>
              <a:buFont typeface="Symbol" panose="05050102010706020507" pitchFamily="18" charset="2"/>
              <a:buChar char="-"/>
            </a:pPr>
            <a:r>
              <a:rPr lang="de-AT" sz="1300" b="0" kern="0" dirty="0">
                <a:sym typeface="Symbol" panose="05050102010706020507" pitchFamily="18" charset="2"/>
              </a:rPr>
              <a:t> Zuständigkeit EASA</a:t>
            </a:r>
          </a:p>
          <a:p>
            <a:pPr marL="85725" indent="-85725" defTabSz="307975" fontAlgn="auto">
              <a:lnSpc>
                <a:spcPct val="150000"/>
              </a:lnSpc>
              <a:spcBef>
                <a:spcPts val="0"/>
              </a:spcBef>
              <a:spcAft>
                <a:spcPts val="0"/>
              </a:spcAft>
              <a:buClrTx/>
              <a:buFont typeface="Symbol" panose="05050102010706020507" pitchFamily="18" charset="2"/>
              <a:buChar char="-"/>
            </a:pPr>
            <a:r>
              <a:rPr lang="de-AT" sz="1300" b="0" kern="0" dirty="0">
                <a:sym typeface="Symbol" panose="05050102010706020507" pitchFamily="18" charset="2"/>
              </a:rPr>
              <a:t> Regulativ in Ausarbeitung</a:t>
            </a:r>
          </a:p>
          <a:p>
            <a:pPr marL="85725" lvl="0" indent="-85725" defTabSz="307975" fontAlgn="auto">
              <a:lnSpc>
                <a:spcPct val="150000"/>
              </a:lnSpc>
              <a:spcBef>
                <a:spcPts val="0"/>
              </a:spcBef>
              <a:spcAft>
                <a:spcPts val="0"/>
              </a:spcAft>
              <a:buClrTx/>
              <a:buFont typeface="Symbol" panose="05050102010706020507" pitchFamily="18" charset="2"/>
              <a:buChar char="-"/>
            </a:pPr>
            <a:r>
              <a:rPr lang="de-AT" sz="1300" b="0" kern="0" dirty="0">
                <a:sym typeface="Symbol" panose="05050102010706020507" pitchFamily="18" charset="2"/>
              </a:rPr>
              <a:t> Jedenfalls: Manntragend, </a:t>
            </a:r>
          </a:p>
          <a:p>
            <a:pPr marL="0" lvl="0" indent="0" defTabSz="307975" fontAlgn="auto">
              <a:lnSpc>
                <a:spcPct val="150000"/>
              </a:lnSpc>
              <a:spcBef>
                <a:spcPts val="0"/>
              </a:spcBef>
              <a:spcAft>
                <a:spcPts val="0"/>
              </a:spcAft>
              <a:buClrTx/>
              <a:buNone/>
            </a:pPr>
            <a:r>
              <a:rPr lang="de-AT" sz="1300" b="0" kern="0" dirty="0">
                <a:sym typeface="Symbol" panose="05050102010706020507" pitchFamily="18" charset="2"/>
              </a:rPr>
              <a:t>   Gefahrgut</a:t>
            </a:r>
            <a:endParaRPr lang="de-AT" altLang="en-US" sz="1300" b="0" kern="0" dirty="0">
              <a:sym typeface="Symbol" panose="05050102010706020507" pitchFamily="18" charset="2"/>
            </a:endParaRPr>
          </a:p>
          <a:p>
            <a:pPr defTabSz="307975" fontAlgn="auto">
              <a:lnSpc>
                <a:spcPct val="150000"/>
              </a:lnSpc>
              <a:spcBef>
                <a:spcPts val="0"/>
              </a:spcBef>
              <a:spcAft>
                <a:spcPts val="0"/>
              </a:spcAft>
              <a:buClrTx/>
              <a:buFont typeface="Symbol" panose="05050102010706020507" pitchFamily="18" charset="2"/>
              <a:buChar char="-"/>
            </a:pPr>
            <a:r>
              <a:rPr lang="de-AT" sz="1300" b="0" kern="0" dirty="0">
                <a:sym typeface="Symbol" panose="05050102010706020507" pitchFamily="18" charset="2"/>
              </a:rPr>
              <a:t>L</a:t>
            </a:r>
            <a:r>
              <a:rPr lang="de-AT" sz="1300" b="0" kern="0" dirty="0"/>
              <a:t>izenzen: Betreiber, Gerät, Pilot</a:t>
            </a:r>
          </a:p>
        </p:txBody>
      </p:sp>
    </p:spTree>
    <p:extLst>
      <p:ext uri="{BB962C8B-B14F-4D97-AF65-F5344CB8AC3E}">
        <p14:creationId xmlns:p14="http://schemas.microsoft.com/office/powerpoint/2010/main" val="3908858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3D7A3B05-B831-4BE0-BB69-5EAED88219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2681" y="3176202"/>
            <a:ext cx="1810554" cy="1810554"/>
          </a:xfrm>
          <a:prstGeom prst="rect">
            <a:avLst/>
          </a:prstGeom>
        </p:spPr>
      </p:pic>
      <p:sp>
        <p:nvSpPr>
          <p:cNvPr id="2" name="Titel 1"/>
          <p:cNvSpPr>
            <a:spLocks noGrp="1"/>
          </p:cNvSpPr>
          <p:nvPr>
            <p:ph type="title"/>
          </p:nvPr>
        </p:nvSpPr>
        <p:spPr>
          <a:xfrm>
            <a:off x="412694" y="441326"/>
            <a:ext cx="7472419" cy="587375"/>
          </a:xfrm>
        </p:spPr>
        <p:txBody>
          <a:bodyPr/>
          <a:lstStyle/>
          <a:p>
            <a:r>
              <a:rPr lang="de-AT" dirty="0"/>
              <a:t>Registrierung</a:t>
            </a:r>
          </a:p>
        </p:txBody>
      </p:sp>
      <p:sp>
        <p:nvSpPr>
          <p:cNvPr id="4" name="Foliennummernplatzhalter 3"/>
          <p:cNvSpPr>
            <a:spLocks noGrp="1"/>
          </p:cNvSpPr>
          <p:nvPr>
            <p:ph type="sldNum" sz="quarter" idx="4"/>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34A30B2-91B9-4730-8833-6BA134589DCF}" type="slidenum">
              <a:rPr kumimoji="0" lang="en-US" sz="900" b="0" i="0" u="none" strike="noStrike" kern="1200" cap="none" spc="0" normalizeH="0" baseline="0" noProof="0" smtClean="0">
                <a:ln>
                  <a:noFill/>
                </a:ln>
                <a:solidFill>
                  <a:srgbClr val="B8BABD"/>
                </a:solidFill>
                <a:effectLst/>
                <a:uLnTx/>
                <a:uFillTx/>
                <a:latin typeface="Arial" charset="0"/>
                <a:ea typeface="ＭＳ Ｐゴシック" pitchFamily="34" charset="-128"/>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5</a:t>
            </a:fld>
            <a:endParaRPr kumimoji="0" lang="en-US" sz="900" b="0" i="0" u="none" strike="noStrike" kern="1200" cap="none" spc="0" normalizeH="0" baseline="0" noProof="0">
              <a:ln>
                <a:noFill/>
              </a:ln>
              <a:solidFill>
                <a:srgbClr val="B8BABD"/>
              </a:solidFill>
              <a:effectLst/>
              <a:uLnTx/>
              <a:uFillTx/>
              <a:latin typeface="Arial" charset="0"/>
              <a:ea typeface="ＭＳ Ｐゴシック" pitchFamily="34" charset="-128"/>
              <a:cs typeface="Arial" charset="0"/>
            </a:endParaRPr>
          </a:p>
        </p:txBody>
      </p:sp>
      <p:sp>
        <p:nvSpPr>
          <p:cNvPr id="40" name="Textplatzhalter 2">
            <a:extLst>
              <a:ext uri="{FF2B5EF4-FFF2-40B4-BE49-F238E27FC236}">
                <a16:creationId xmlns:a16="http://schemas.microsoft.com/office/drawing/2014/main" id="{3955731B-F9A1-4C81-ABE8-95A2C5CCB9E6}"/>
              </a:ext>
            </a:extLst>
          </p:cNvPr>
          <p:cNvSpPr txBox="1">
            <a:spLocks/>
          </p:cNvSpPr>
          <p:nvPr/>
        </p:nvSpPr>
        <p:spPr bwMode="auto">
          <a:xfrm>
            <a:off x="5909038" y="5719647"/>
            <a:ext cx="2849685" cy="79670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200" tIns="43200" rIns="43200" bIns="43200" numCol="1" anchor="t" anchorCtr="0" compatLnSpc="1">
            <a:prstTxWarp prst="textNoShape">
              <a:avLst/>
            </a:prstTxWarp>
          </a:bodyPr>
          <a:lstStyle>
            <a:lvl1pPr marL="176213" indent="-176213" algn="l" rtl="0" eaLnBrk="1" fontAlgn="base" hangingPunct="1">
              <a:spcBef>
                <a:spcPct val="60000"/>
              </a:spcBef>
              <a:spcAft>
                <a:spcPct val="0"/>
              </a:spcAft>
              <a:buClr>
                <a:srgbClr val="0D3F96"/>
              </a:buClr>
              <a:buFont typeface="Webdings" pitchFamily="18" charset="2"/>
              <a:buChar char="4"/>
              <a:defRPr sz="1400" b="1">
                <a:solidFill>
                  <a:schemeClr val="tx1"/>
                </a:solidFill>
                <a:latin typeface="+mn-lt"/>
                <a:ea typeface="+mn-ea"/>
                <a:cs typeface="+mn-cs"/>
              </a:defRPr>
            </a:lvl1pPr>
            <a:lvl2pPr marL="536575" indent="-180975" algn="l" rtl="0" eaLnBrk="1" fontAlgn="base" hangingPunct="1">
              <a:spcBef>
                <a:spcPct val="60000"/>
              </a:spcBef>
              <a:spcAft>
                <a:spcPct val="0"/>
              </a:spcAft>
              <a:buChar char="–"/>
              <a:defRPr sz="1200">
                <a:solidFill>
                  <a:schemeClr val="tx1"/>
                </a:solidFill>
                <a:latin typeface="+mn-lt"/>
                <a:ea typeface="+mn-ea"/>
              </a:defRPr>
            </a:lvl2pPr>
            <a:lvl3pPr marL="852488" indent="-131763" algn="l" rtl="0" eaLnBrk="1" fontAlgn="base" hangingPunct="1">
              <a:spcBef>
                <a:spcPct val="60000"/>
              </a:spcBef>
              <a:spcAft>
                <a:spcPct val="0"/>
              </a:spcAft>
              <a:buFont typeface="Wingdings" pitchFamily="2" charset="2"/>
              <a:buChar char="§"/>
              <a:defRPr sz="1100">
                <a:solidFill>
                  <a:schemeClr val="tx1"/>
                </a:solidFill>
                <a:latin typeface="+mn-lt"/>
                <a:ea typeface="+mn-ea"/>
              </a:defRPr>
            </a:lvl3pPr>
            <a:lvl4pPr marL="1666875" indent="-228600" algn="l" rtl="0" eaLnBrk="1" fontAlgn="base" hangingPunct="1">
              <a:spcBef>
                <a:spcPct val="20000"/>
              </a:spcBef>
              <a:spcAft>
                <a:spcPct val="0"/>
              </a:spcAft>
              <a:buChar char="–"/>
              <a:defRPr sz="1000" baseline="0">
                <a:solidFill>
                  <a:schemeClr val="tx1"/>
                </a:solidFill>
                <a:latin typeface="+mn-lt"/>
                <a:ea typeface="+mn-ea"/>
              </a:defRPr>
            </a:lvl4pPr>
            <a:lvl5pPr marL="2074863" indent="-228600" algn="l" rtl="0" eaLnBrk="1" fontAlgn="base" hangingPunct="1">
              <a:spcBef>
                <a:spcPct val="20000"/>
              </a:spcBef>
              <a:spcAft>
                <a:spcPct val="0"/>
              </a:spcAft>
              <a:buChar char="»"/>
              <a:defRPr sz="900" baseline="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defTabSz="914400">
              <a:spcBef>
                <a:spcPts val="0"/>
              </a:spcBef>
              <a:spcAft>
                <a:spcPts val="0"/>
              </a:spcAft>
            </a:pPr>
            <a:endParaRPr lang="de-AT" sz="1000" b="0" kern="0" dirty="0"/>
          </a:p>
        </p:txBody>
      </p:sp>
      <p:sp>
        <p:nvSpPr>
          <p:cNvPr id="41" name="Textplatzhalter 2">
            <a:extLst>
              <a:ext uri="{FF2B5EF4-FFF2-40B4-BE49-F238E27FC236}">
                <a16:creationId xmlns:a16="http://schemas.microsoft.com/office/drawing/2014/main" id="{CB53AC28-8DA1-4EBB-9327-84EEE6BD5E68}"/>
              </a:ext>
            </a:extLst>
          </p:cNvPr>
          <p:cNvSpPr txBox="1">
            <a:spLocks/>
          </p:cNvSpPr>
          <p:nvPr/>
        </p:nvSpPr>
        <p:spPr bwMode="auto">
          <a:xfrm>
            <a:off x="5854674" y="5503119"/>
            <a:ext cx="3228364" cy="1041973"/>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200" tIns="43200" rIns="43200" bIns="43200" numCol="1" anchor="t" anchorCtr="0" compatLnSpc="1">
            <a:prstTxWarp prst="textNoShape">
              <a:avLst/>
            </a:prstTxWarp>
          </a:bodyPr>
          <a:lstStyle>
            <a:lvl1pPr marL="176213" indent="-176213" algn="l" rtl="0" eaLnBrk="1" fontAlgn="base" hangingPunct="1">
              <a:spcBef>
                <a:spcPct val="60000"/>
              </a:spcBef>
              <a:spcAft>
                <a:spcPct val="0"/>
              </a:spcAft>
              <a:buClr>
                <a:srgbClr val="0D3F96"/>
              </a:buClr>
              <a:buFont typeface="Webdings" pitchFamily="18" charset="2"/>
              <a:buChar char="4"/>
              <a:defRPr sz="1400" b="1">
                <a:solidFill>
                  <a:schemeClr val="tx1"/>
                </a:solidFill>
                <a:latin typeface="+mn-lt"/>
                <a:ea typeface="+mn-ea"/>
                <a:cs typeface="+mn-cs"/>
              </a:defRPr>
            </a:lvl1pPr>
            <a:lvl2pPr marL="536575" indent="-180975" algn="l" rtl="0" eaLnBrk="1" fontAlgn="base" hangingPunct="1">
              <a:spcBef>
                <a:spcPct val="60000"/>
              </a:spcBef>
              <a:spcAft>
                <a:spcPct val="0"/>
              </a:spcAft>
              <a:buChar char="–"/>
              <a:defRPr sz="1200">
                <a:solidFill>
                  <a:schemeClr val="tx1"/>
                </a:solidFill>
                <a:latin typeface="+mn-lt"/>
                <a:ea typeface="+mn-ea"/>
              </a:defRPr>
            </a:lvl2pPr>
            <a:lvl3pPr marL="852488" indent="-131763" algn="l" rtl="0" eaLnBrk="1" fontAlgn="base" hangingPunct="1">
              <a:spcBef>
                <a:spcPct val="60000"/>
              </a:spcBef>
              <a:spcAft>
                <a:spcPct val="0"/>
              </a:spcAft>
              <a:buFont typeface="Wingdings" pitchFamily="2" charset="2"/>
              <a:buChar char="§"/>
              <a:defRPr sz="1100">
                <a:solidFill>
                  <a:schemeClr val="tx1"/>
                </a:solidFill>
                <a:latin typeface="+mn-lt"/>
                <a:ea typeface="+mn-ea"/>
              </a:defRPr>
            </a:lvl3pPr>
            <a:lvl4pPr marL="1666875" indent="-228600" algn="l" rtl="0" eaLnBrk="1" fontAlgn="base" hangingPunct="1">
              <a:spcBef>
                <a:spcPct val="20000"/>
              </a:spcBef>
              <a:spcAft>
                <a:spcPct val="0"/>
              </a:spcAft>
              <a:buChar char="–"/>
              <a:defRPr sz="1000" baseline="0">
                <a:solidFill>
                  <a:schemeClr val="tx1"/>
                </a:solidFill>
                <a:latin typeface="+mn-lt"/>
                <a:ea typeface="+mn-ea"/>
              </a:defRPr>
            </a:lvl4pPr>
            <a:lvl5pPr marL="2074863" indent="-228600" algn="l" rtl="0" eaLnBrk="1" fontAlgn="base" hangingPunct="1">
              <a:spcBef>
                <a:spcPct val="20000"/>
              </a:spcBef>
              <a:spcAft>
                <a:spcPct val="0"/>
              </a:spcAft>
              <a:buChar char="»"/>
              <a:defRPr sz="900" baseline="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defTabSz="914400">
              <a:spcBef>
                <a:spcPts val="200"/>
              </a:spcBef>
            </a:pPr>
            <a:endParaRPr lang="de-AT" sz="900" b="0" kern="0" dirty="0"/>
          </a:p>
        </p:txBody>
      </p:sp>
      <p:sp>
        <p:nvSpPr>
          <p:cNvPr id="5" name="Textfeld 4">
            <a:extLst>
              <a:ext uri="{FF2B5EF4-FFF2-40B4-BE49-F238E27FC236}">
                <a16:creationId xmlns:a16="http://schemas.microsoft.com/office/drawing/2014/main" id="{1ED401BE-0BEC-492E-9022-0D0097EC7DD1}"/>
              </a:ext>
            </a:extLst>
          </p:cNvPr>
          <p:cNvSpPr txBox="1"/>
          <p:nvPr/>
        </p:nvSpPr>
        <p:spPr>
          <a:xfrm>
            <a:off x="614632" y="6615269"/>
            <a:ext cx="3597565" cy="230832"/>
          </a:xfrm>
          <a:prstGeom prst="rect">
            <a:avLst/>
          </a:prstGeom>
          <a:solidFill>
            <a:srgbClr val="B9BABE"/>
          </a:solidFill>
        </p:spPr>
        <p:txBody>
          <a:bodyPr wrap="square" rtlCol="0">
            <a:spAutoFit/>
          </a:bodyPr>
          <a:lstStyle/>
          <a:p>
            <a:r>
              <a:rPr lang="de-AT" sz="900" b="1" dirty="0">
                <a:solidFill>
                  <a:schemeClr val="bg1"/>
                </a:solidFill>
                <a:highlight>
                  <a:srgbClr val="C0C0C0"/>
                </a:highlight>
              </a:rPr>
              <a:t>DCC - </a:t>
            </a:r>
            <a:r>
              <a:rPr lang="de-AT" sz="900" b="1" dirty="0" err="1">
                <a:solidFill>
                  <a:schemeClr val="bg1"/>
                </a:solidFill>
                <a:highlight>
                  <a:srgbClr val="C0C0C0"/>
                </a:highlight>
              </a:rPr>
              <a:t>Drone</a:t>
            </a:r>
            <a:r>
              <a:rPr lang="de-AT" sz="900" b="1" dirty="0">
                <a:solidFill>
                  <a:schemeClr val="bg1"/>
                </a:solidFill>
                <a:highlight>
                  <a:srgbClr val="C0C0C0"/>
                </a:highlight>
              </a:rPr>
              <a:t> Competence Center</a:t>
            </a:r>
          </a:p>
        </p:txBody>
      </p:sp>
      <p:sp>
        <p:nvSpPr>
          <p:cNvPr id="9" name="Textplatzhalter 8">
            <a:extLst>
              <a:ext uri="{FF2B5EF4-FFF2-40B4-BE49-F238E27FC236}">
                <a16:creationId xmlns:a16="http://schemas.microsoft.com/office/drawing/2014/main" id="{C51DAAE4-2E91-4DD5-871E-E51F4A27CB2B}"/>
              </a:ext>
            </a:extLst>
          </p:cNvPr>
          <p:cNvSpPr>
            <a:spLocks noGrp="1"/>
          </p:cNvSpPr>
          <p:nvPr>
            <p:ph type="body" sz="quarter" idx="11"/>
          </p:nvPr>
        </p:nvSpPr>
        <p:spPr>
          <a:xfrm>
            <a:off x="661990" y="1323975"/>
            <a:ext cx="7691435" cy="4953000"/>
          </a:xfrm>
        </p:spPr>
        <p:txBody>
          <a:bodyPr/>
          <a:lstStyle/>
          <a:p>
            <a:pPr marL="0" indent="0">
              <a:buNone/>
            </a:pPr>
            <a:r>
              <a:rPr lang="de-AT" dirty="0"/>
              <a:t>Registrierungspflicht besteht für alle Betreiber, bei Betrieb:</a:t>
            </a:r>
          </a:p>
          <a:p>
            <a:pPr marL="0" indent="0">
              <a:buNone/>
            </a:pPr>
            <a:endParaRPr lang="de-AT" dirty="0"/>
          </a:p>
          <a:p>
            <a:r>
              <a:rPr lang="de-AT" dirty="0"/>
              <a:t>In der Open Kategorie mit:</a:t>
            </a:r>
          </a:p>
          <a:p>
            <a:pPr lvl="1"/>
            <a:r>
              <a:rPr lang="de-AT" dirty="0"/>
              <a:t>Drohnen über 250 g</a:t>
            </a:r>
          </a:p>
          <a:p>
            <a:pPr lvl="1"/>
            <a:endParaRPr lang="de-AT" dirty="0"/>
          </a:p>
          <a:p>
            <a:pPr lvl="1"/>
            <a:r>
              <a:rPr lang="de-AT" dirty="0"/>
              <a:t>Drohnen (ausgenommen Spielzeuge) unter 250 g, </a:t>
            </a:r>
            <a:br>
              <a:rPr lang="de-AT" dirty="0"/>
            </a:br>
            <a:r>
              <a:rPr lang="de-AT" dirty="0"/>
              <a:t>mit einem Sensor zur Erfassung persönlicher Daten</a:t>
            </a:r>
          </a:p>
          <a:p>
            <a:pPr lvl="1"/>
            <a:endParaRPr lang="de-AT" dirty="0"/>
          </a:p>
          <a:p>
            <a:pPr lvl="1"/>
            <a:r>
              <a:rPr lang="de-AT" dirty="0"/>
              <a:t>Drohnen, die beim Aufprallen auf den Menschen eine </a:t>
            </a:r>
            <a:br>
              <a:rPr lang="de-AT" dirty="0"/>
            </a:br>
            <a:r>
              <a:rPr lang="de-AT" dirty="0"/>
              <a:t>kinetische Energie von über 80 J übertragen können</a:t>
            </a:r>
          </a:p>
          <a:p>
            <a:endParaRPr lang="de-AT" dirty="0"/>
          </a:p>
          <a:p>
            <a:r>
              <a:rPr lang="de-AT" dirty="0"/>
              <a:t>In der </a:t>
            </a:r>
            <a:r>
              <a:rPr lang="de-AT" dirty="0" err="1"/>
              <a:t>specific</a:t>
            </a:r>
            <a:r>
              <a:rPr lang="de-AT" dirty="0"/>
              <a:t> Kategorie: Jede Drohne</a:t>
            </a:r>
          </a:p>
          <a:p>
            <a:endParaRPr lang="de-AT" dirty="0"/>
          </a:p>
          <a:p>
            <a:pPr marL="0" indent="0" algn="ctr">
              <a:buNone/>
            </a:pPr>
            <a:r>
              <a:rPr lang="de-AT" dirty="0"/>
              <a:t>Registrierung im Land des Wohnortes bzw. Hauptgeschäftssitzes</a:t>
            </a:r>
          </a:p>
        </p:txBody>
      </p:sp>
      <p:pic>
        <p:nvPicPr>
          <p:cNvPr id="6" name="Grafik 5">
            <a:extLst>
              <a:ext uri="{FF2B5EF4-FFF2-40B4-BE49-F238E27FC236}">
                <a16:creationId xmlns:a16="http://schemas.microsoft.com/office/drawing/2014/main" id="{C66C3880-4EAC-46E2-836D-B63703651D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0820" y="1820411"/>
            <a:ext cx="2156436" cy="1166178"/>
          </a:xfrm>
          <a:prstGeom prst="rect">
            <a:avLst/>
          </a:prstGeom>
        </p:spPr>
      </p:pic>
      <p:pic>
        <p:nvPicPr>
          <p:cNvPr id="8" name="Grafik 7">
            <a:extLst>
              <a:ext uri="{FF2B5EF4-FFF2-40B4-BE49-F238E27FC236}">
                <a16:creationId xmlns:a16="http://schemas.microsoft.com/office/drawing/2014/main" id="{1AF4456B-1CB7-4C5B-B681-98E3DD07EA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5096" y="2620028"/>
            <a:ext cx="2075582" cy="1166177"/>
          </a:xfrm>
          <a:prstGeom prst="rect">
            <a:avLst/>
          </a:prstGeom>
        </p:spPr>
      </p:pic>
      <p:sp>
        <p:nvSpPr>
          <p:cNvPr id="3" name="Pfeil: nach rechts 2">
            <a:extLst>
              <a:ext uri="{FF2B5EF4-FFF2-40B4-BE49-F238E27FC236}">
                <a16:creationId xmlns:a16="http://schemas.microsoft.com/office/drawing/2014/main" id="{F020F51D-7EBC-4D9A-B48F-9530D64596A4}"/>
              </a:ext>
            </a:extLst>
          </p:cNvPr>
          <p:cNvSpPr/>
          <p:nvPr/>
        </p:nvSpPr>
        <p:spPr bwMode="auto">
          <a:xfrm>
            <a:off x="1313366" y="5257800"/>
            <a:ext cx="335280" cy="199599"/>
          </a:xfrm>
          <a:prstGeom prst="rightArrow">
            <a:avLst/>
          </a:prstGeom>
          <a:solidFill>
            <a:schemeClr val="accent6"/>
          </a:solidFill>
          <a:ln/>
        </p:spPr>
        <p:style>
          <a:lnRef idx="2">
            <a:schemeClr val="accent5"/>
          </a:lnRef>
          <a:fillRef idx="1">
            <a:schemeClr val="lt1"/>
          </a:fillRef>
          <a:effectRef idx="0">
            <a:schemeClr val="accent5"/>
          </a:effectRef>
          <a:fontRef idx="minor">
            <a:schemeClr val="dk1"/>
          </a:fontRef>
        </p:style>
        <p:txBody>
          <a:bodyPr wrap="none" rtlCol="0" anchor="ctr"/>
          <a:lstStyle/>
          <a:p>
            <a:pPr algn="ctr" eaLnBrk="0" hangingPunct="0">
              <a:spcBef>
                <a:spcPct val="60000"/>
              </a:spcBef>
            </a:pPr>
            <a:endParaRPr lang="de-AT" b="1" dirty="0">
              <a:solidFill>
                <a:schemeClr val="bg1"/>
              </a:solidFill>
            </a:endParaRPr>
          </a:p>
        </p:txBody>
      </p:sp>
    </p:spTree>
    <p:extLst>
      <p:ext uri="{BB962C8B-B14F-4D97-AF65-F5344CB8AC3E}">
        <p14:creationId xmlns:p14="http://schemas.microsoft.com/office/powerpoint/2010/main" val="87513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14632" y="1538243"/>
            <a:ext cx="5229970" cy="563314"/>
          </a:xfrm>
        </p:spPr>
        <p:txBody>
          <a:bodyPr>
            <a:normAutofit/>
          </a:bodyPr>
          <a:lstStyle/>
          <a:p>
            <a:r>
              <a:rPr lang="de-AT" dirty="0"/>
              <a:t>Betriebskategorien – Open </a:t>
            </a:r>
          </a:p>
        </p:txBody>
      </p:sp>
      <p:sp>
        <p:nvSpPr>
          <p:cNvPr id="4" name="Foliennummernplatzhalter 3"/>
          <p:cNvSpPr>
            <a:spLocks noGrp="1"/>
          </p:cNvSpPr>
          <p:nvPr>
            <p:ph type="sldNum" sz="quarter" idx="4294967295"/>
          </p:nvPr>
        </p:nvSpPr>
        <p:spPr>
          <a:xfrm>
            <a:off x="8610600" y="6573838"/>
            <a:ext cx="533400" cy="27305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34A30B2-91B9-4730-8833-6BA134589DCF}" type="slidenum">
              <a:rPr kumimoji="0" lang="en-US" sz="900" b="0" i="0" u="none" strike="noStrike" kern="1200" cap="none" spc="0" normalizeH="0" baseline="0" noProof="0" smtClean="0">
                <a:ln>
                  <a:noFill/>
                </a:ln>
                <a:solidFill>
                  <a:srgbClr val="B8BABD"/>
                </a:solidFill>
                <a:effectLst/>
                <a:uLnTx/>
                <a:uFillTx/>
                <a:latin typeface="Arial" charset="0"/>
                <a:ea typeface="ＭＳ Ｐゴシック" pitchFamily="34" charset="-128"/>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6</a:t>
            </a:fld>
            <a:endParaRPr kumimoji="0" lang="en-US" sz="900" b="0" i="0" u="none" strike="noStrike" kern="1200" cap="none" spc="0" normalizeH="0" baseline="0" noProof="0">
              <a:ln>
                <a:noFill/>
              </a:ln>
              <a:solidFill>
                <a:srgbClr val="B8BABD"/>
              </a:solidFill>
              <a:effectLst/>
              <a:uLnTx/>
              <a:uFillTx/>
              <a:latin typeface="Arial" charset="0"/>
              <a:ea typeface="ＭＳ Ｐゴシック" pitchFamily="34" charset="-128"/>
              <a:cs typeface="Arial" charset="0"/>
            </a:endParaRPr>
          </a:p>
        </p:txBody>
      </p:sp>
      <p:sp>
        <p:nvSpPr>
          <p:cNvPr id="5" name="Textfeld 4">
            <a:extLst>
              <a:ext uri="{FF2B5EF4-FFF2-40B4-BE49-F238E27FC236}">
                <a16:creationId xmlns:a16="http://schemas.microsoft.com/office/drawing/2014/main" id="{1ED401BE-0BEC-492E-9022-0D0097EC7DD1}"/>
              </a:ext>
            </a:extLst>
          </p:cNvPr>
          <p:cNvSpPr txBox="1"/>
          <p:nvPr/>
        </p:nvSpPr>
        <p:spPr>
          <a:xfrm>
            <a:off x="614632" y="6615269"/>
            <a:ext cx="3597565" cy="230832"/>
          </a:xfrm>
          <a:prstGeom prst="rect">
            <a:avLst/>
          </a:prstGeom>
          <a:solidFill>
            <a:srgbClr val="B9BABE"/>
          </a:solidFill>
        </p:spPr>
        <p:txBody>
          <a:bodyPr wrap="square" rtlCol="0">
            <a:spAutoFit/>
          </a:bodyPr>
          <a:lstStyle/>
          <a:p>
            <a:r>
              <a:rPr lang="de-AT" sz="900" b="1" dirty="0">
                <a:solidFill>
                  <a:schemeClr val="bg1"/>
                </a:solidFill>
                <a:highlight>
                  <a:srgbClr val="C0C0C0"/>
                </a:highlight>
              </a:rPr>
              <a:t>DCC - </a:t>
            </a:r>
            <a:r>
              <a:rPr lang="de-AT" sz="900" b="1" dirty="0" err="1">
                <a:solidFill>
                  <a:schemeClr val="bg1"/>
                </a:solidFill>
                <a:highlight>
                  <a:srgbClr val="C0C0C0"/>
                </a:highlight>
              </a:rPr>
              <a:t>Drone</a:t>
            </a:r>
            <a:r>
              <a:rPr lang="de-AT" sz="900" b="1" dirty="0">
                <a:solidFill>
                  <a:schemeClr val="bg1"/>
                </a:solidFill>
                <a:highlight>
                  <a:srgbClr val="C0C0C0"/>
                </a:highlight>
              </a:rPr>
              <a:t> Competence Center</a:t>
            </a:r>
          </a:p>
        </p:txBody>
      </p:sp>
    </p:spTree>
    <p:extLst>
      <p:ext uri="{BB962C8B-B14F-4D97-AF65-F5344CB8AC3E}">
        <p14:creationId xmlns:p14="http://schemas.microsoft.com/office/powerpoint/2010/main" val="2589576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12694" y="441326"/>
            <a:ext cx="7472419" cy="587375"/>
          </a:xfrm>
        </p:spPr>
        <p:txBody>
          <a:bodyPr/>
          <a:lstStyle/>
          <a:p>
            <a:r>
              <a:rPr lang="de-AT" dirty="0"/>
              <a:t>Betriebskategorien – Open</a:t>
            </a:r>
          </a:p>
        </p:txBody>
      </p:sp>
      <p:sp>
        <p:nvSpPr>
          <p:cNvPr id="4" name="Foliennummernplatzhalter 3"/>
          <p:cNvSpPr>
            <a:spLocks noGrp="1"/>
          </p:cNvSpPr>
          <p:nvPr>
            <p:ph type="sldNum" sz="quarter" idx="4"/>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34A30B2-91B9-4730-8833-6BA134589DCF}" type="slidenum">
              <a:rPr kumimoji="0" lang="en-US" sz="900" b="0" i="0" u="none" strike="noStrike" kern="1200" cap="none" spc="0" normalizeH="0" baseline="0" noProof="0" smtClean="0">
                <a:ln>
                  <a:noFill/>
                </a:ln>
                <a:solidFill>
                  <a:srgbClr val="B8BABD"/>
                </a:solidFill>
                <a:effectLst/>
                <a:uLnTx/>
                <a:uFillTx/>
                <a:latin typeface="Arial" charset="0"/>
                <a:ea typeface="ＭＳ Ｐゴシック" pitchFamily="34" charset="-128"/>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7</a:t>
            </a:fld>
            <a:endParaRPr kumimoji="0" lang="en-US" sz="900" b="0" i="0" u="none" strike="noStrike" kern="1200" cap="none" spc="0" normalizeH="0" baseline="0" noProof="0">
              <a:ln>
                <a:noFill/>
              </a:ln>
              <a:solidFill>
                <a:srgbClr val="B8BABD"/>
              </a:solidFill>
              <a:effectLst/>
              <a:uLnTx/>
              <a:uFillTx/>
              <a:latin typeface="Arial" charset="0"/>
              <a:ea typeface="ＭＳ Ｐゴシック" pitchFamily="34" charset="-128"/>
              <a:cs typeface="Arial" charset="0"/>
            </a:endParaRPr>
          </a:p>
        </p:txBody>
      </p:sp>
      <p:sp>
        <p:nvSpPr>
          <p:cNvPr id="40" name="Textplatzhalter 2">
            <a:extLst>
              <a:ext uri="{FF2B5EF4-FFF2-40B4-BE49-F238E27FC236}">
                <a16:creationId xmlns:a16="http://schemas.microsoft.com/office/drawing/2014/main" id="{3955731B-F9A1-4C81-ABE8-95A2C5CCB9E6}"/>
              </a:ext>
            </a:extLst>
          </p:cNvPr>
          <p:cNvSpPr txBox="1">
            <a:spLocks/>
          </p:cNvSpPr>
          <p:nvPr/>
        </p:nvSpPr>
        <p:spPr bwMode="auto">
          <a:xfrm>
            <a:off x="5909038" y="5719647"/>
            <a:ext cx="2849685" cy="79670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200" tIns="43200" rIns="43200" bIns="43200" numCol="1" anchor="t" anchorCtr="0" compatLnSpc="1">
            <a:prstTxWarp prst="textNoShape">
              <a:avLst/>
            </a:prstTxWarp>
          </a:bodyPr>
          <a:lstStyle>
            <a:lvl1pPr marL="176213" indent="-176213" algn="l" rtl="0" eaLnBrk="1" fontAlgn="base" hangingPunct="1">
              <a:spcBef>
                <a:spcPct val="60000"/>
              </a:spcBef>
              <a:spcAft>
                <a:spcPct val="0"/>
              </a:spcAft>
              <a:buClr>
                <a:srgbClr val="0D3F96"/>
              </a:buClr>
              <a:buFont typeface="Webdings" pitchFamily="18" charset="2"/>
              <a:buChar char="4"/>
              <a:defRPr sz="1400" b="1">
                <a:solidFill>
                  <a:schemeClr val="tx1"/>
                </a:solidFill>
                <a:latin typeface="+mn-lt"/>
                <a:ea typeface="+mn-ea"/>
                <a:cs typeface="+mn-cs"/>
              </a:defRPr>
            </a:lvl1pPr>
            <a:lvl2pPr marL="536575" indent="-180975" algn="l" rtl="0" eaLnBrk="1" fontAlgn="base" hangingPunct="1">
              <a:spcBef>
                <a:spcPct val="60000"/>
              </a:spcBef>
              <a:spcAft>
                <a:spcPct val="0"/>
              </a:spcAft>
              <a:buChar char="–"/>
              <a:defRPr sz="1200">
                <a:solidFill>
                  <a:schemeClr val="tx1"/>
                </a:solidFill>
                <a:latin typeface="+mn-lt"/>
                <a:ea typeface="+mn-ea"/>
              </a:defRPr>
            </a:lvl2pPr>
            <a:lvl3pPr marL="852488" indent="-131763" algn="l" rtl="0" eaLnBrk="1" fontAlgn="base" hangingPunct="1">
              <a:spcBef>
                <a:spcPct val="60000"/>
              </a:spcBef>
              <a:spcAft>
                <a:spcPct val="0"/>
              </a:spcAft>
              <a:buFont typeface="Wingdings" pitchFamily="2" charset="2"/>
              <a:buChar char="§"/>
              <a:defRPr sz="1100">
                <a:solidFill>
                  <a:schemeClr val="tx1"/>
                </a:solidFill>
                <a:latin typeface="+mn-lt"/>
                <a:ea typeface="+mn-ea"/>
              </a:defRPr>
            </a:lvl3pPr>
            <a:lvl4pPr marL="1666875" indent="-228600" algn="l" rtl="0" eaLnBrk="1" fontAlgn="base" hangingPunct="1">
              <a:spcBef>
                <a:spcPct val="20000"/>
              </a:spcBef>
              <a:spcAft>
                <a:spcPct val="0"/>
              </a:spcAft>
              <a:buChar char="–"/>
              <a:defRPr sz="1000" baseline="0">
                <a:solidFill>
                  <a:schemeClr val="tx1"/>
                </a:solidFill>
                <a:latin typeface="+mn-lt"/>
                <a:ea typeface="+mn-ea"/>
              </a:defRPr>
            </a:lvl4pPr>
            <a:lvl5pPr marL="2074863" indent="-228600" algn="l" rtl="0" eaLnBrk="1" fontAlgn="base" hangingPunct="1">
              <a:spcBef>
                <a:spcPct val="20000"/>
              </a:spcBef>
              <a:spcAft>
                <a:spcPct val="0"/>
              </a:spcAft>
              <a:buChar char="»"/>
              <a:defRPr sz="900" baseline="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defTabSz="914400">
              <a:spcBef>
                <a:spcPts val="0"/>
              </a:spcBef>
              <a:spcAft>
                <a:spcPts val="0"/>
              </a:spcAft>
            </a:pPr>
            <a:endParaRPr lang="de-AT" sz="1000" b="0" kern="0" dirty="0"/>
          </a:p>
        </p:txBody>
      </p:sp>
      <p:sp>
        <p:nvSpPr>
          <p:cNvPr id="41" name="Textplatzhalter 2">
            <a:extLst>
              <a:ext uri="{FF2B5EF4-FFF2-40B4-BE49-F238E27FC236}">
                <a16:creationId xmlns:a16="http://schemas.microsoft.com/office/drawing/2014/main" id="{CB53AC28-8DA1-4EBB-9327-84EEE6BD5E68}"/>
              </a:ext>
            </a:extLst>
          </p:cNvPr>
          <p:cNvSpPr txBox="1">
            <a:spLocks/>
          </p:cNvSpPr>
          <p:nvPr/>
        </p:nvSpPr>
        <p:spPr bwMode="auto">
          <a:xfrm>
            <a:off x="5854674" y="5503119"/>
            <a:ext cx="3228364" cy="1041973"/>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200" tIns="43200" rIns="43200" bIns="43200" numCol="1" anchor="t" anchorCtr="0" compatLnSpc="1">
            <a:prstTxWarp prst="textNoShape">
              <a:avLst/>
            </a:prstTxWarp>
          </a:bodyPr>
          <a:lstStyle>
            <a:lvl1pPr marL="176213" indent="-176213" algn="l" rtl="0" eaLnBrk="1" fontAlgn="base" hangingPunct="1">
              <a:spcBef>
                <a:spcPct val="60000"/>
              </a:spcBef>
              <a:spcAft>
                <a:spcPct val="0"/>
              </a:spcAft>
              <a:buClr>
                <a:srgbClr val="0D3F96"/>
              </a:buClr>
              <a:buFont typeface="Webdings" pitchFamily="18" charset="2"/>
              <a:buChar char="4"/>
              <a:defRPr sz="1400" b="1">
                <a:solidFill>
                  <a:schemeClr val="tx1"/>
                </a:solidFill>
                <a:latin typeface="+mn-lt"/>
                <a:ea typeface="+mn-ea"/>
                <a:cs typeface="+mn-cs"/>
              </a:defRPr>
            </a:lvl1pPr>
            <a:lvl2pPr marL="536575" indent="-180975" algn="l" rtl="0" eaLnBrk="1" fontAlgn="base" hangingPunct="1">
              <a:spcBef>
                <a:spcPct val="60000"/>
              </a:spcBef>
              <a:spcAft>
                <a:spcPct val="0"/>
              </a:spcAft>
              <a:buChar char="–"/>
              <a:defRPr sz="1200">
                <a:solidFill>
                  <a:schemeClr val="tx1"/>
                </a:solidFill>
                <a:latin typeface="+mn-lt"/>
                <a:ea typeface="+mn-ea"/>
              </a:defRPr>
            </a:lvl2pPr>
            <a:lvl3pPr marL="852488" indent="-131763" algn="l" rtl="0" eaLnBrk="1" fontAlgn="base" hangingPunct="1">
              <a:spcBef>
                <a:spcPct val="60000"/>
              </a:spcBef>
              <a:spcAft>
                <a:spcPct val="0"/>
              </a:spcAft>
              <a:buFont typeface="Wingdings" pitchFamily="2" charset="2"/>
              <a:buChar char="§"/>
              <a:defRPr sz="1100">
                <a:solidFill>
                  <a:schemeClr val="tx1"/>
                </a:solidFill>
                <a:latin typeface="+mn-lt"/>
                <a:ea typeface="+mn-ea"/>
              </a:defRPr>
            </a:lvl3pPr>
            <a:lvl4pPr marL="1666875" indent="-228600" algn="l" rtl="0" eaLnBrk="1" fontAlgn="base" hangingPunct="1">
              <a:spcBef>
                <a:spcPct val="20000"/>
              </a:spcBef>
              <a:spcAft>
                <a:spcPct val="0"/>
              </a:spcAft>
              <a:buChar char="–"/>
              <a:defRPr sz="1000" baseline="0">
                <a:solidFill>
                  <a:schemeClr val="tx1"/>
                </a:solidFill>
                <a:latin typeface="+mn-lt"/>
                <a:ea typeface="+mn-ea"/>
              </a:defRPr>
            </a:lvl4pPr>
            <a:lvl5pPr marL="2074863" indent="-228600" algn="l" rtl="0" eaLnBrk="1" fontAlgn="base" hangingPunct="1">
              <a:spcBef>
                <a:spcPct val="20000"/>
              </a:spcBef>
              <a:spcAft>
                <a:spcPct val="0"/>
              </a:spcAft>
              <a:buChar char="»"/>
              <a:defRPr sz="900" baseline="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defTabSz="914400">
              <a:spcBef>
                <a:spcPts val="200"/>
              </a:spcBef>
            </a:pPr>
            <a:endParaRPr lang="de-AT" sz="900" b="0" kern="0" dirty="0"/>
          </a:p>
        </p:txBody>
      </p:sp>
      <p:sp>
        <p:nvSpPr>
          <p:cNvPr id="5" name="Textfeld 4">
            <a:extLst>
              <a:ext uri="{FF2B5EF4-FFF2-40B4-BE49-F238E27FC236}">
                <a16:creationId xmlns:a16="http://schemas.microsoft.com/office/drawing/2014/main" id="{1ED401BE-0BEC-492E-9022-0D0097EC7DD1}"/>
              </a:ext>
            </a:extLst>
          </p:cNvPr>
          <p:cNvSpPr txBox="1"/>
          <p:nvPr/>
        </p:nvSpPr>
        <p:spPr>
          <a:xfrm>
            <a:off x="614632" y="6615269"/>
            <a:ext cx="3597565" cy="230832"/>
          </a:xfrm>
          <a:prstGeom prst="rect">
            <a:avLst/>
          </a:prstGeom>
          <a:solidFill>
            <a:srgbClr val="B9BABE"/>
          </a:solidFill>
        </p:spPr>
        <p:txBody>
          <a:bodyPr wrap="square" rtlCol="0">
            <a:spAutoFit/>
          </a:bodyPr>
          <a:lstStyle/>
          <a:p>
            <a:r>
              <a:rPr lang="de-AT" sz="900" b="1" dirty="0">
                <a:solidFill>
                  <a:schemeClr val="bg1"/>
                </a:solidFill>
                <a:highlight>
                  <a:srgbClr val="C0C0C0"/>
                </a:highlight>
              </a:rPr>
              <a:t>DCC - </a:t>
            </a:r>
            <a:r>
              <a:rPr lang="de-AT" sz="900" b="1" dirty="0" err="1">
                <a:solidFill>
                  <a:schemeClr val="bg1"/>
                </a:solidFill>
                <a:highlight>
                  <a:srgbClr val="C0C0C0"/>
                </a:highlight>
              </a:rPr>
              <a:t>Drone</a:t>
            </a:r>
            <a:r>
              <a:rPr lang="de-AT" sz="900" b="1" dirty="0">
                <a:solidFill>
                  <a:schemeClr val="bg1"/>
                </a:solidFill>
                <a:highlight>
                  <a:srgbClr val="C0C0C0"/>
                </a:highlight>
              </a:rPr>
              <a:t> Competence Center</a:t>
            </a:r>
          </a:p>
        </p:txBody>
      </p:sp>
      <p:sp>
        <p:nvSpPr>
          <p:cNvPr id="9" name="Textplatzhalter 8">
            <a:extLst>
              <a:ext uri="{FF2B5EF4-FFF2-40B4-BE49-F238E27FC236}">
                <a16:creationId xmlns:a16="http://schemas.microsoft.com/office/drawing/2014/main" id="{C51DAAE4-2E91-4DD5-871E-E51F4A27CB2B}"/>
              </a:ext>
            </a:extLst>
          </p:cNvPr>
          <p:cNvSpPr>
            <a:spLocks noGrp="1"/>
          </p:cNvSpPr>
          <p:nvPr>
            <p:ph type="body" sz="quarter" idx="11"/>
          </p:nvPr>
        </p:nvSpPr>
        <p:spPr>
          <a:xfrm>
            <a:off x="614632" y="1323975"/>
            <a:ext cx="7557216" cy="4953000"/>
          </a:xfrm>
        </p:spPr>
        <p:txBody>
          <a:bodyPr/>
          <a:lstStyle/>
          <a:p>
            <a:r>
              <a:rPr lang="de-AT" dirty="0"/>
              <a:t>Vorgesehen für Flüge mit geringem Risiko</a:t>
            </a:r>
          </a:p>
          <a:p>
            <a:endParaRPr lang="de-AT" dirty="0"/>
          </a:p>
          <a:p>
            <a:r>
              <a:rPr lang="de-AT" dirty="0"/>
              <a:t>Drei Unterkategorien für den Betrieb in Open</a:t>
            </a:r>
          </a:p>
          <a:p>
            <a:pPr lvl="1"/>
            <a:r>
              <a:rPr lang="de-AT" dirty="0"/>
              <a:t>A1: maximales Gewicht  &lt; 900 g bzw. &lt; 500 g in der Übergangsphase</a:t>
            </a:r>
          </a:p>
          <a:p>
            <a:pPr lvl="1"/>
            <a:r>
              <a:rPr lang="de-AT" dirty="0"/>
              <a:t>A2: maximales Gewicht &lt; 4 kg bzw. &lt; 2 kg in der Übergangsphase</a:t>
            </a:r>
          </a:p>
          <a:p>
            <a:pPr lvl="1"/>
            <a:r>
              <a:rPr lang="de-AT" dirty="0"/>
              <a:t>A3: maximales Gewicht &lt; 25 kg</a:t>
            </a:r>
          </a:p>
          <a:p>
            <a:pPr marL="0" indent="0">
              <a:buNone/>
            </a:pPr>
            <a:endParaRPr lang="de-AT" dirty="0"/>
          </a:p>
          <a:p>
            <a:r>
              <a:rPr lang="de-AT" dirty="0"/>
              <a:t>Steigende Auflagen in Unterkategorien mit höherer Abflugmasse</a:t>
            </a:r>
          </a:p>
          <a:p>
            <a:pPr lvl="1"/>
            <a:r>
              <a:rPr lang="de-AT" dirty="0"/>
              <a:t>Durch stufenweiser Erhöhung der Auflagen werden relativ viele Betriebsszenarien ermöglicht</a:t>
            </a:r>
          </a:p>
          <a:p>
            <a:pPr lvl="1"/>
            <a:r>
              <a:rPr lang="de-AT" dirty="0"/>
              <a:t>Dadurch wird die potentielle Gefährdung gleich (gering) gehalten</a:t>
            </a:r>
          </a:p>
          <a:p>
            <a:endParaRPr lang="de-AT" dirty="0"/>
          </a:p>
          <a:p>
            <a:r>
              <a:rPr lang="de-AT" dirty="0"/>
              <a:t>Generelle Regeln für alle Flüge in Open</a:t>
            </a:r>
          </a:p>
          <a:p>
            <a:pPr lvl="1"/>
            <a:r>
              <a:rPr lang="de-AT" dirty="0"/>
              <a:t>Flug nur bis zu 120 m über Grund (mit Provisionen für Segelflüge und Hindernisse am Boden)</a:t>
            </a:r>
          </a:p>
          <a:p>
            <a:pPr lvl="1"/>
            <a:r>
              <a:rPr lang="de-AT" dirty="0"/>
              <a:t>Kein Abwerfen oder Fallenlassen von Materialien und Objekten</a:t>
            </a:r>
          </a:p>
          <a:p>
            <a:pPr lvl="1"/>
            <a:r>
              <a:rPr lang="de-AT" dirty="0"/>
              <a:t>Kein Transport von Gefahrengut</a:t>
            </a:r>
          </a:p>
        </p:txBody>
      </p:sp>
    </p:spTree>
    <p:extLst>
      <p:ext uri="{BB962C8B-B14F-4D97-AF65-F5344CB8AC3E}">
        <p14:creationId xmlns:p14="http://schemas.microsoft.com/office/powerpoint/2010/main" val="2104145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12694" y="441326"/>
            <a:ext cx="7472419" cy="587375"/>
          </a:xfrm>
        </p:spPr>
        <p:txBody>
          <a:bodyPr/>
          <a:lstStyle/>
          <a:p>
            <a:r>
              <a:rPr lang="de-AT" dirty="0"/>
              <a:t>Betriebskategorien – Open: Unterkategorie A1</a:t>
            </a:r>
          </a:p>
        </p:txBody>
      </p:sp>
      <p:sp>
        <p:nvSpPr>
          <p:cNvPr id="4" name="Foliennummernplatzhalter 3"/>
          <p:cNvSpPr>
            <a:spLocks noGrp="1"/>
          </p:cNvSpPr>
          <p:nvPr>
            <p:ph type="sldNum" sz="quarter" idx="4"/>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34A30B2-91B9-4730-8833-6BA134589DCF}" type="slidenum">
              <a:rPr kumimoji="0" lang="en-US" sz="900" b="0" i="0" u="none" strike="noStrike" kern="1200" cap="none" spc="0" normalizeH="0" baseline="0" noProof="0" smtClean="0">
                <a:ln>
                  <a:noFill/>
                </a:ln>
                <a:solidFill>
                  <a:srgbClr val="B8BABD"/>
                </a:solidFill>
                <a:effectLst/>
                <a:uLnTx/>
                <a:uFillTx/>
                <a:latin typeface="Arial" charset="0"/>
                <a:ea typeface="ＭＳ Ｐゴシック" pitchFamily="34" charset="-128"/>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8</a:t>
            </a:fld>
            <a:endParaRPr kumimoji="0" lang="en-US" sz="900" b="0" i="0" u="none" strike="noStrike" kern="1200" cap="none" spc="0" normalizeH="0" baseline="0" noProof="0">
              <a:ln>
                <a:noFill/>
              </a:ln>
              <a:solidFill>
                <a:srgbClr val="B8BABD"/>
              </a:solidFill>
              <a:effectLst/>
              <a:uLnTx/>
              <a:uFillTx/>
              <a:latin typeface="Arial" charset="0"/>
              <a:ea typeface="ＭＳ Ｐゴシック" pitchFamily="34" charset="-128"/>
              <a:cs typeface="Arial" charset="0"/>
            </a:endParaRPr>
          </a:p>
        </p:txBody>
      </p:sp>
      <p:sp>
        <p:nvSpPr>
          <p:cNvPr id="40" name="Textplatzhalter 2">
            <a:extLst>
              <a:ext uri="{FF2B5EF4-FFF2-40B4-BE49-F238E27FC236}">
                <a16:creationId xmlns:a16="http://schemas.microsoft.com/office/drawing/2014/main" id="{3955731B-F9A1-4C81-ABE8-95A2C5CCB9E6}"/>
              </a:ext>
            </a:extLst>
          </p:cNvPr>
          <p:cNvSpPr txBox="1">
            <a:spLocks/>
          </p:cNvSpPr>
          <p:nvPr/>
        </p:nvSpPr>
        <p:spPr bwMode="auto">
          <a:xfrm>
            <a:off x="5909038" y="5719647"/>
            <a:ext cx="2849685" cy="79670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200" tIns="43200" rIns="43200" bIns="43200" numCol="1" anchor="t" anchorCtr="0" compatLnSpc="1">
            <a:prstTxWarp prst="textNoShape">
              <a:avLst/>
            </a:prstTxWarp>
          </a:bodyPr>
          <a:lstStyle>
            <a:lvl1pPr marL="176213" indent="-176213" algn="l" rtl="0" eaLnBrk="1" fontAlgn="base" hangingPunct="1">
              <a:spcBef>
                <a:spcPct val="60000"/>
              </a:spcBef>
              <a:spcAft>
                <a:spcPct val="0"/>
              </a:spcAft>
              <a:buClr>
                <a:srgbClr val="0D3F96"/>
              </a:buClr>
              <a:buFont typeface="Webdings" pitchFamily="18" charset="2"/>
              <a:buChar char="4"/>
              <a:defRPr sz="1400" b="1">
                <a:solidFill>
                  <a:schemeClr val="tx1"/>
                </a:solidFill>
                <a:latin typeface="+mn-lt"/>
                <a:ea typeface="+mn-ea"/>
                <a:cs typeface="+mn-cs"/>
              </a:defRPr>
            </a:lvl1pPr>
            <a:lvl2pPr marL="536575" indent="-180975" algn="l" rtl="0" eaLnBrk="1" fontAlgn="base" hangingPunct="1">
              <a:spcBef>
                <a:spcPct val="60000"/>
              </a:spcBef>
              <a:spcAft>
                <a:spcPct val="0"/>
              </a:spcAft>
              <a:buChar char="–"/>
              <a:defRPr sz="1200">
                <a:solidFill>
                  <a:schemeClr val="tx1"/>
                </a:solidFill>
                <a:latin typeface="+mn-lt"/>
                <a:ea typeface="+mn-ea"/>
              </a:defRPr>
            </a:lvl2pPr>
            <a:lvl3pPr marL="852488" indent="-131763" algn="l" rtl="0" eaLnBrk="1" fontAlgn="base" hangingPunct="1">
              <a:spcBef>
                <a:spcPct val="60000"/>
              </a:spcBef>
              <a:spcAft>
                <a:spcPct val="0"/>
              </a:spcAft>
              <a:buFont typeface="Wingdings" pitchFamily="2" charset="2"/>
              <a:buChar char="§"/>
              <a:defRPr sz="1100">
                <a:solidFill>
                  <a:schemeClr val="tx1"/>
                </a:solidFill>
                <a:latin typeface="+mn-lt"/>
                <a:ea typeface="+mn-ea"/>
              </a:defRPr>
            </a:lvl3pPr>
            <a:lvl4pPr marL="1666875" indent="-228600" algn="l" rtl="0" eaLnBrk="1" fontAlgn="base" hangingPunct="1">
              <a:spcBef>
                <a:spcPct val="20000"/>
              </a:spcBef>
              <a:spcAft>
                <a:spcPct val="0"/>
              </a:spcAft>
              <a:buChar char="–"/>
              <a:defRPr sz="1000" baseline="0">
                <a:solidFill>
                  <a:schemeClr val="tx1"/>
                </a:solidFill>
                <a:latin typeface="+mn-lt"/>
                <a:ea typeface="+mn-ea"/>
              </a:defRPr>
            </a:lvl4pPr>
            <a:lvl5pPr marL="2074863" indent="-228600" algn="l" rtl="0" eaLnBrk="1" fontAlgn="base" hangingPunct="1">
              <a:spcBef>
                <a:spcPct val="20000"/>
              </a:spcBef>
              <a:spcAft>
                <a:spcPct val="0"/>
              </a:spcAft>
              <a:buChar char="»"/>
              <a:defRPr sz="900" baseline="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defTabSz="914400">
              <a:spcBef>
                <a:spcPts val="0"/>
              </a:spcBef>
              <a:spcAft>
                <a:spcPts val="0"/>
              </a:spcAft>
            </a:pPr>
            <a:endParaRPr lang="de-AT" sz="1000" b="0" kern="0" dirty="0"/>
          </a:p>
        </p:txBody>
      </p:sp>
      <p:sp>
        <p:nvSpPr>
          <p:cNvPr id="41" name="Textplatzhalter 2">
            <a:extLst>
              <a:ext uri="{FF2B5EF4-FFF2-40B4-BE49-F238E27FC236}">
                <a16:creationId xmlns:a16="http://schemas.microsoft.com/office/drawing/2014/main" id="{CB53AC28-8DA1-4EBB-9327-84EEE6BD5E68}"/>
              </a:ext>
            </a:extLst>
          </p:cNvPr>
          <p:cNvSpPr txBox="1">
            <a:spLocks/>
          </p:cNvSpPr>
          <p:nvPr/>
        </p:nvSpPr>
        <p:spPr bwMode="auto">
          <a:xfrm>
            <a:off x="5854674" y="5503119"/>
            <a:ext cx="3228364" cy="1041973"/>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200" tIns="43200" rIns="43200" bIns="43200" numCol="1" anchor="t" anchorCtr="0" compatLnSpc="1">
            <a:prstTxWarp prst="textNoShape">
              <a:avLst/>
            </a:prstTxWarp>
          </a:bodyPr>
          <a:lstStyle>
            <a:lvl1pPr marL="176213" indent="-176213" algn="l" rtl="0" eaLnBrk="1" fontAlgn="base" hangingPunct="1">
              <a:spcBef>
                <a:spcPct val="60000"/>
              </a:spcBef>
              <a:spcAft>
                <a:spcPct val="0"/>
              </a:spcAft>
              <a:buClr>
                <a:srgbClr val="0D3F96"/>
              </a:buClr>
              <a:buFont typeface="Webdings" pitchFamily="18" charset="2"/>
              <a:buChar char="4"/>
              <a:defRPr sz="1400" b="1">
                <a:solidFill>
                  <a:schemeClr val="tx1"/>
                </a:solidFill>
                <a:latin typeface="+mn-lt"/>
                <a:ea typeface="+mn-ea"/>
                <a:cs typeface="+mn-cs"/>
              </a:defRPr>
            </a:lvl1pPr>
            <a:lvl2pPr marL="536575" indent="-180975" algn="l" rtl="0" eaLnBrk="1" fontAlgn="base" hangingPunct="1">
              <a:spcBef>
                <a:spcPct val="60000"/>
              </a:spcBef>
              <a:spcAft>
                <a:spcPct val="0"/>
              </a:spcAft>
              <a:buChar char="–"/>
              <a:defRPr sz="1200">
                <a:solidFill>
                  <a:schemeClr val="tx1"/>
                </a:solidFill>
                <a:latin typeface="+mn-lt"/>
                <a:ea typeface="+mn-ea"/>
              </a:defRPr>
            </a:lvl2pPr>
            <a:lvl3pPr marL="852488" indent="-131763" algn="l" rtl="0" eaLnBrk="1" fontAlgn="base" hangingPunct="1">
              <a:spcBef>
                <a:spcPct val="60000"/>
              </a:spcBef>
              <a:spcAft>
                <a:spcPct val="0"/>
              </a:spcAft>
              <a:buFont typeface="Wingdings" pitchFamily="2" charset="2"/>
              <a:buChar char="§"/>
              <a:defRPr sz="1100">
                <a:solidFill>
                  <a:schemeClr val="tx1"/>
                </a:solidFill>
                <a:latin typeface="+mn-lt"/>
                <a:ea typeface="+mn-ea"/>
              </a:defRPr>
            </a:lvl3pPr>
            <a:lvl4pPr marL="1666875" indent="-228600" algn="l" rtl="0" eaLnBrk="1" fontAlgn="base" hangingPunct="1">
              <a:spcBef>
                <a:spcPct val="20000"/>
              </a:spcBef>
              <a:spcAft>
                <a:spcPct val="0"/>
              </a:spcAft>
              <a:buChar char="–"/>
              <a:defRPr sz="1000" baseline="0">
                <a:solidFill>
                  <a:schemeClr val="tx1"/>
                </a:solidFill>
                <a:latin typeface="+mn-lt"/>
                <a:ea typeface="+mn-ea"/>
              </a:defRPr>
            </a:lvl4pPr>
            <a:lvl5pPr marL="2074863" indent="-228600" algn="l" rtl="0" eaLnBrk="1" fontAlgn="base" hangingPunct="1">
              <a:spcBef>
                <a:spcPct val="20000"/>
              </a:spcBef>
              <a:spcAft>
                <a:spcPct val="0"/>
              </a:spcAft>
              <a:buChar char="»"/>
              <a:defRPr sz="900" baseline="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defTabSz="914400">
              <a:spcBef>
                <a:spcPts val="200"/>
              </a:spcBef>
            </a:pPr>
            <a:endParaRPr lang="de-AT" sz="900" b="0" kern="0" dirty="0"/>
          </a:p>
        </p:txBody>
      </p:sp>
      <p:sp>
        <p:nvSpPr>
          <p:cNvPr id="5" name="Textfeld 4">
            <a:extLst>
              <a:ext uri="{FF2B5EF4-FFF2-40B4-BE49-F238E27FC236}">
                <a16:creationId xmlns:a16="http://schemas.microsoft.com/office/drawing/2014/main" id="{1ED401BE-0BEC-492E-9022-0D0097EC7DD1}"/>
              </a:ext>
            </a:extLst>
          </p:cNvPr>
          <p:cNvSpPr txBox="1"/>
          <p:nvPr/>
        </p:nvSpPr>
        <p:spPr>
          <a:xfrm>
            <a:off x="614632" y="6615269"/>
            <a:ext cx="3597565" cy="230832"/>
          </a:xfrm>
          <a:prstGeom prst="rect">
            <a:avLst/>
          </a:prstGeom>
          <a:solidFill>
            <a:srgbClr val="B9BABE"/>
          </a:solidFill>
        </p:spPr>
        <p:txBody>
          <a:bodyPr wrap="square" rtlCol="0">
            <a:spAutoFit/>
          </a:bodyPr>
          <a:lstStyle/>
          <a:p>
            <a:r>
              <a:rPr lang="de-AT" sz="900" b="1" dirty="0">
                <a:solidFill>
                  <a:schemeClr val="bg1"/>
                </a:solidFill>
                <a:highlight>
                  <a:srgbClr val="C0C0C0"/>
                </a:highlight>
              </a:rPr>
              <a:t>DCC - </a:t>
            </a:r>
            <a:r>
              <a:rPr lang="de-AT" sz="900" b="1" dirty="0" err="1">
                <a:solidFill>
                  <a:schemeClr val="bg1"/>
                </a:solidFill>
                <a:highlight>
                  <a:srgbClr val="C0C0C0"/>
                </a:highlight>
              </a:rPr>
              <a:t>Drone</a:t>
            </a:r>
            <a:r>
              <a:rPr lang="de-AT" sz="900" b="1" dirty="0">
                <a:solidFill>
                  <a:schemeClr val="bg1"/>
                </a:solidFill>
                <a:highlight>
                  <a:srgbClr val="C0C0C0"/>
                </a:highlight>
              </a:rPr>
              <a:t> Competence Center</a:t>
            </a:r>
          </a:p>
        </p:txBody>
      </p:sp>
      <p:sp>
        <p:nvSpPr>
          <p:cNvPr id="3" name="Textplatzhalter 2">
            <a:extLst>
              <a:ext uri="{FF2B5EF4-FFF2-40B4-BE49-F238E27FC236}">
                <a16:creationId xmlns:a16="http://schemas.microsoft.com/office/drawing/2014/main" id="{5594CDEC-C613-4B3D-9862-FD2BAB2C8606}"/>
              </a:ext>
            </a:extLst>
          </p:cNvPr>
          <p:cNvSpPr>
            <a:spLocks noGrp="1"/>
          </p:cNvSpPr>
          <p:nvPr>
            <p:ph type="body" sz="quarter" idx="11"/>
          </p:nvPr>
        </p:nvSpPr>
        <p:spPr/>
        <p:txBody>
          <a:bodyPr/>
          <a:lstStyle/>
          <a:p>
            <a:endParaRPr lang="de-AT" dirty="0"/>
          </a:p>
          <a:p>
            <a:endParaRPr lang="de-AT" dirty="0"/>
          </a:p>
          <a:p>
            <a:endParaRPr lang="de-AT" dirty="0"/>
          </a:p>
          <a:p>
            <a:endParaRPr lang="de-AT" dirty="0"/>
          </a:p>
          <a:p>
            <a:endParaRPr lang="de-AT" dirty="0"/>
          </a:p>
          <a:p>
            <a:endParaRPr lang="de-AT" dirty="0"/>
          </a:p>
          <a:p>
            <a:endParaRPr lang="de-AT" dirty="0"/>
          </a:p>
          <a:p>
            <a:endParaRPr lang="de-AT" dirty="0"/>
          </a:p>
          <a:p>
            <a:endParaRPr lang="de-AT" dirty="0"/>
          </a:p>
          <a:p>
            <a:endParaRPr lang="de-AT" dirty="0"/>
          </a:p>
          <a:p>
            <a:r>
              <a:rPr lang="de-AT" b="0" dirty="0"/>
              <a:t>Kein Flug über Menschenansammlungen, Flug über Unbeteiligten möglich</a:t>
            </a:r>
          </a:p>
          <a:p>
            <a:r>
              <a:rPr lang="de-AT" b="0" dirty="0"/>
              <a:t>Maximales Gewicht: &lt;250 g </a:t>
            </a:r>
          </a:p>
        </p:txBody>
      </p:sp>
      <p:pic>
        <p:nvPicPr>
          <p:cNvPr id="37" name="Grafik 36">
            <a:extLst>
              <a:ext uri="{FF2B5EF4-FFF2-40B4-BE49-F238E27FC236}">
                <a16:creationId xmlns:a16="http://schemas.microsoft.com/office/drawing/2014/main" id="{268EC272-7400-4274-A63A-9B3AAF3AF31E}"/>
              </a:ext>
            </a:extLst>
          </p:cNvPr>
          <p:cNvPicPr>
            <a:picLocks noChangeAspect="1"/>
          </p:cNvPicPr>
          <p:nvPr/>
        </p:nvPicPr>
        <p:blipFill>
          <a:blip r:embed="rId2"/>
          <a:stretch>
            <a:fillRect/>
          </a:stretch>
        </p:blipFill>
        <p:spPr>
          <a:xfrm>
            <a:off x="7771029" y="4729555"/>
            <a:ext cx="768472" cy="643971"/>
          </a:xfrm>
          <a:prstGeom prst="rect">
            <a:avLst/>
          </a:prstGeom>
        </p:spPr>
      </p:pic>
      <p:sp>
        <p:nvSpPr>
          <p:cNvPr id="39" name="Rectangle 3">
            <a:extLst>
              <a:ext uri="{FF2B5EF4-FFF2-40B4-BE49-F238E27FC236}">
                <a16:creationId xmlns:a16="http://schemas.microsoft.com/office/drawing/2014/main" id="{95E4E276-0DFA-4228-ADE3-3D2E67F1BEAB}"/>
              </a:ext>
            </a:extLst>
          </p:cNvPr>
          <p:cNvSpPr txBox="1">
            <a:spLocks noChangeArrowheads="1"/>
          </p:cNvSpPr>
          <p:nvPr/>
        </p:nvSpPr>
        <p:spPr bwMode="auto">
          <a:xfrm>
            <a:off x="7536778" y="5432702"/>
            <a:ext cx="1292798" cy="395935"/>
          </a:xfrm>
          <a:prstGeom prst="rect">
            <a:avLst/>
          </a:prstGeom>
          <a:solidFill>
            <a:srgbClr val="FFFF00"/>
          </a:solidFill>
          <a:ln w="9525">
            <a:solidFill>
              <a:schemeClr val="tx1"/>
            </a:solidFill>
            <a:miter lim="800000"/>
            <a:headEnd/>
            <a:tailEnd/>
          </a:ln>
          <a:effec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SzPct val="80000"/>
              <a:buBlip>
                <a:blip r:embed="rId3"/>
              </a:buBlip>
              <a:defRPr sz="3200">
                <a:solidFill>
                  <a:srgbClr val="055685"/>
                </a:solidFill>
                <a:latin typeface="+mn-lt"/>
                <a:ea typeface="+mn-ea"/>
                <a:cs typeface="+mn-cs"/>
              </a:defRPr>
            </a:lvl1pPr>
            <a:lvl2pPr marL="742950" indent="-285750" algn="l" rtl="0" eaLnBrk="0" fontAlgn="base" hangingPunct="0">
              <a:spcBef>
                <a:spcPct val="20000"/>
              </a:spcBef>
              <a:spcAft>
                <a:spcPct val="0"/>
              </a:spcAft>
              <a:buSzPct val="80000"/>
              <a:buBlip>
                <a:blip r:embed="rId4"/>
              </a:buBlip>
              <a:defRPr sz="2800">
                <a:solidFill>
                  <a:srgbClr val="055685"/>
                </a:solidFill>
                <a:latin typeface="+mn-lt"/>
              </a:defRPr>
            </a:lvl2pPr>
            <a:lvl3pPr marL="1143000" indent="-228600" algn="l" rtl="0" eaLnBrk="0" fontAlgn="base" hangingPunct="0">
              <a:spcBef>
                <a:spcPct val="20000"/>
              </a:spcBef>
              <a:spcAft>
                <a:spcPct val="0"/>
              </a:spcAft>
              <a:buSzPct val="80000"/>
              <a:buBlip>
                <a:blip r:embed="rId5"/>
              </a:buBlip>
              <a:defRPr sz="2400">
                <a:solidFill>
                  <a:srgbClr val="055685"/>
                </a:solidFill>
                <a:latin typeface="+mn-lt"/>
              </a:defRPr>
            </a:lvl3pPr>
            <a:lvl4pPr marL="1600200" indent="-228600" algn="l" rtl="0" eaLnBrk="0" fontAlgn="base" hangingPunct="0">
              <a:spcBef>
                <a:spcPct val="20000"/>
              </a:spcBef>
              <a:spcAft>
                <a:spcPct val="0"/>
              </a:spcAft>
              <a:buSzPct val="80000"/>
              <a:buBlip>
                <a:blip r:embed="rId6"/>
              </a:buBlip>
              <a:defRPr sz="2000">
                <a:solidFill>
                  <a:srgbClr val="055685"/>
                </a:solidFill>
                <a:latin typeface="+mn-lt"/>
              </a:defRPr>
            </a:lvl4pPr>
            <a:lvl5pPr marL="2057400" indent="-228600" algn="l" rtl="0" eaLnBrk="0" fontAlgn="base" hangingPunct="0">
              <a:spcBef>
                <a:spcPct val="20000"/>
              </a:spcBef>
              <a:spcAft>
                <a:spcPct val="0"/>
              </a:spcAft>
              <a:buSzPct val="80000"/>
              <a:buBlip>
                <a:blip r:embed="rId7"/>
              </a:buBlip>
              <a:defRPr sz="2000">
                <a:solidFill>
                  <a:srgbClr val="055685"/>
                </a:solidFill>
                <a:latin typeface="+mn-lt"/>
              </a:defRPr>
            </a:lvl5pPr>
            <a:lvl6pPr marL="2514600" indent="-228600" algn="l" rtl="0" fontAlgn="base">
              <a:spcBef>
                <a:spcPct val="20000"/>
              </a:spcBef>
              <a:spcAft>
                <a:spcPct val="0"/>
              </a:spcAft>
              <a:buSzPct val="80000"/>
              <a:buBlip>
                <a:blip r:embed="rId7"/>
              </a:buBlip>
              <a:defRPr sz="2000">
                <a:solidFill>
                  <a:srgbClr val="055685"/>
                </a:solidFill>
                <a:latin typeface="+mn-lt"/>
              </a:defRPr>
            </a:lvl6pPr>
            <a:lvl7pPr marL="2971800" indent="-228600" algn="l" rtl="0" fontAlgn="base">
              <a:spcBef>
                <a:spcPct val="20000"/>
              </a:spcBef>
              <a:spcAft>
                <a:spcPct val="0"/>
              </a:spcAft>
              <a:buSzPct val="80000"/>
              <a:buBlip>
                <a:blip r:embed="rId7"/>
              </a:buBlip>
              <a:defRPr sz="2000">
                <a:solidFill>
                  <a:srgbClr val="055685"/>
                </a:solidFill>
                <a:latin typeface="+mn-lt"/>
              </a:defRPr>
            </a:lvl7pPr>
            <a:lvl8pPr marL="3429000" indent="-228600" algn="l" rtl="0" fontAlgn="base">
              <a:spcBef>
                <a:spcPct val="20000"/>
              </a:spcBef>
              <a:spcAft>
                <a:spcPct val="0"/>
              </a:spcAft>
              <a:buSzPct val="80000"/>
              <a:buBlip>
                <a:blip r:embed="rId7"/>
              </a:buBlip>
              <a:defRPr sz="2000">
                <a:solidFill>
                  <a:srgbClr val="055685"/>
                </a:solidFill>
                <a:latin typeface="+mn-lt"/>
              </a:defRPr>
            </a:lvl8pPr>
            <a:lvl9pPr marL="3886200" indent="-228600" algn="l" rtl="0" fontAlgn="base">
              <a:spcBef>
                <a:spcPct val="20000"/>
              </a:spcBef>
              <a:spcAft>
                <a:spcPct val="0"/>
              </a:spcAft>
              <a:buSzPct val="80000"/>
              <a:buBlip>
                <a:blip r:embed="rId7"/>
              </a:buBlip>
              <a:defRPr sz="2000">
                <a:solidFill>
                  <a:srgbClr val="055685"/>
                </a:solidFill>
                <a:latin typeface="+mn-lt"/>
              </a:defRPr>
            </a:lvl9pPr>
          </a:lstStyle>
          <a:p>
            <a:pPr marL="0" indent="0" algn="ctr" eaLnBrk="1" hangingPunct="1">
              <a:spcBef>
                <a:spcPts val="0"/>
              </a:spcBef>
              <a:buNone/>
            </a:pPr>
            <a:r>
              <a:rPr lang="en-GB" altLang="en-US" sz="1200" kern="0" dirty="0">
                <a:sym typeface="Symbol" panose="05050102010706020507" pitchFamily="18" charset="2"/>
              </a:rPr>
              <a:t>Privat </a:t>
            </a:r>
            <a:r>
              <a:rPr lang="en-GB" altLang="en-US" sz="1200" kern="0" dirty="0" err="1">
                <a:sym typeface="Symbol" panose="05050102010706020507" pitchFamily="18" charset="2"/>
              </a:rPr>
              <a:t>hergestellt</a:t>
            </a:r>
            <a:r>
              <a:rPr lang="en-GB" altLang="en-US" sz="1200" kern="0" dirty="0">
                <a:sym typeface="Symbol" panose="05050102010706020507" pitchFamily="18" charset="2"/>
              </a:rPr>
              <a:t> MTOM&lt;250 g</a:t>
            </a:r>
            <a:endParaRPr lang="en-GB" altLang="en-US" sz="1200" b="1" u="sng" kern="0" dirty="0">
              <a:sym typeface="Symbol" panose="05050102010706020507" pitchFamily="18" charset="2"/>
            </a:endParaRPr>
          </a:p>
        </p:txBody>
      </p:sp>
      <p:pic>
        <p:nvPicPr>
          <p:cNvPr id="43" name="Picture 38">
            <a:extLst>
              <a:ext uri="{FF2B5EF4-FFF2-40B4-BE49-F238E27FC236}">
                <a16:creationId xmlns:a16="http://schemas.microsoft.com/office/drawing/2014/main" id="{4817A6D5-9B76-40DF-B207-EE1E0ED1C6B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33880" y="4930845"/>
            <a:ext cx="337946" cy="241390"/>
          </a:xfrm>
          <a:prstGeom prst="rect">
            <a:avLst/>
          </a:prstGeom>
        </p:spPr>
      </p:pic>
      <p:pic>
        <p:nvPicPr>
          <p:cNvPr id="7" name="Grafik 6" descr="Ein Bild, das Screenshot, Uhr enthält.&#10;&#10;Automatisch generierte Beschreibung">
            <a:extLst>
              <a:ext uri="{FF2B5EF4-FFF2-40B4-BE49-F238E27FC236}">
                <a16:creationId xmlns:a16="http://schemas.microsoft.com/office/drawing/2014/main" id="{53045225-324B-457E-875A-53D6B038AA1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2693" y="824207"/>
            <a:ext cx="7472419" cy="3804342"/>
          </a:xfrm>
          <a:prstGeom prst="rect">
            <a:avLst/>
          </a:prstGeom>
        </p:spPr>
      </p:pic>
    </p:spTree>
    <p:extLst>
      <p:ext uri="{BB962C8B-B14F-4D97-AF65-F5344CB8AC3E}">
        <p14:creationId xmlns:p14="http://schemas.microsoft.com/office/powerpoint/2010/main" val="2411526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12694" y="441326"/>
            <a:ext cx="7472419" cy="587375"/>
          </a:xfrm>
        </p:spPr>
        <p:txBody>
          <a:bodyPr/>
          <a:lstStyle/>
          <a:p>
            <a:r>
              <a:rPr lang="de-AT" dirty="0"/>
              <a:t>Betriebskategorien – Open: Unterkategorie A1</a:t>
            </a:r>
          </a:p>
        </p:txBody>
      </p:sp>
      <p:sp>
        <p:nvSpPr>
          <p:cNvPr id="4" name="Foliennummernplatzhalter 3"/>
          <p:cNvSpPr>
            <a:spLocks noGrp="1"/>
          </p:cNvSpPr>
          <p:nvPr>
            <p:ph type="sldNum" sz="quarter" idx="4"/>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34A30B2-91B9-4730-8833-6BA134589DCF}" type="slidenum">
              <a:rPr kumimoji="0" lang="en-US" sz="900" b="0" i="0" u="none" strike="noStrike" kern="1200" cap="none" spc="0" normalizeH="0" baseline="0" noProof="0" smtClean="0">
                <a:ln>
                  <a:noFill/>
                </a:ln>
                <a:solidFill>
                  <a:srgbClr val="B8BABD"/>
                </a:solidFill>
                <a:effectLst/>
                <a:uLnTx/>
                <a:uFillTx/>
                <a:latin typeface="Arial" charset="0"/>
                <a:ea typeface="ＭＳ Ｐゴシック" pitchFamily="34" charset="-128"/>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9</a:t>
            </a:fld>
            <a:endParaRPr kumimoji="0" lang="en-US" sz="900" b="0" i="0" u="none" strike="noStrike" kern="1200" cap="none" spc="0" normalizeH="0" baseline="0" noProof="0">
              <a:ln>
                <a:noFill/>
              </a:ln>
              <a:solidFill>
                <a:srgbClr val="B8BABD"/>
              </a:solidFill>
              <a:effectLst/>
              <a:uLnTx/>
              <a:uFillTx/>
              <a:latin typeface="Arial" charset="0"/>
              <a:ea typeface="ＭＳ Ｐゴシック" pitchFamily="34" charset="-128"/>
              <a:cs typeface="Arial" charset="0"/>
            </a:endParaRPr>
          </a:p>
        </p:txBody>
      </p:sp>
      <p:sp>
        <p:nvSpPr>
          <p:cNvPr id="40" name="Textplatzhalter 2">
            <a:extLst>
              <a:ext uri="{FF2B5EF4-FFF2-40B4-BE49-F238E27FC236}">
                <a16:creationId xmlns:a16="http://schemas.microsoft.com/office/drawing/2014/main" id="{3955731B-F9A1-4C81-ABE8-95A2C5CCB9E6}"/>
              </a:ext>
            </a:extLst>
          </p:cNvPr>
          <p:cNvSpPr txBox="1">
            <a:spLocks/>
          </p:cNvSpPr>
          <p:nvPr/>
        </p:nvSpPr>
        <p:spPr bwMode="auto">
          <a:xfrm>
            <a:off x="5909038" y="5719647"/>
            <a:ext cx="2849685" cy="79670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200" tIns="43200" rIns="43200" bIns="43200" numCol="1" anchor="t" anchorCtr="0" compatLnSpc="1">
            <a:prstTxWarp prst="textNoShape">
              <a:avLst/>
            </a:prstTxWarp>
          </a:bodyPr>
          <a:lstStyle>
            <a:lvl1pPr marL="176213" indent="-176213" algn="l" rtl="0" eaLnBrk="1" fontAlgn="base" hangingPunct="1">
              <a:spcBef>
                <a:spcPct val="60000"/>
              </a:spcBef>
              <a:spcAft>
                <a:spcPct val="0"/>
              </a:spcAft>
              <a:buClr>
                <a:srgbClr val="0D3F96"/>
              </a:buClr>
              <a:buFont typeface="Webdings" pitchFamily="18" charset="2"/>
              <a:buChar char="4"/>
              <a:defRPr sz="1400" b="1">
                <a:solidFill>
                  <a:schemeClr val="tx1"/>
                </a:solidFill>
                <a:latin typeface="+mn-lt"/>
                <a:ea typeface="+mn-ea"/>
                <a:cs typeface="+mn-cs"/>
              </a:defRPr>
            </a:lvl1pPr>
            <a:lvl2pPr marL="536575" indent="-180975" algn="l" rtl="0" eaLnBrk="1" fontAlgn="base" hangingPunct="1">
              <a:spcBef>
                <a:spcPct val="60000"/>
              </a:spcBef>
              <a:spcAft>
                <a:spcPct val="0"/>
              </a:spcAft>
              <a:buChar char="–"/>
              <a:defRPr sz="1200">
                <a:solidFill>
                  <a:schemeClr val="tx1"/>
                </a:solidFill>
                <a:latin typeface="+mn-lt"/>
                <a:ea typeface="+mn-ea"/>
              </a:defRPr>
            </a:lvl2pPr>
            <a:lvl3pPr marL="852488" indent="-131763" algn="l" rtl="0" eaLnBrk="1" fontAlgn="base" hangingPunct="1">
              <a:spcBef>
                <a:spcPct val="60000"/>
              </a:spcBef>
              <a:spcAft>
                <a:spcPct val="0"/>
              </a:spcAft>
              <a:buFont typeface="Wingdings" pitchFamily="2" charset="2"/>
              <a:buChar char="§"/>
              <a:defRPr sz="1100">
                <a:solidFill>
                  <a:schemeClr val="tx1"/>
                </a:solidFill>
                <a:latin typeface="+mn-lt"/>
                <a:ea typeface="+mn-ea"/>
              </a:defRPr>
            </a:lvl3pPr>
            <a:lvl4pPr marL="1666875" indent="-228600" algn="l" rtl="0" eaLnBrk="1" fontAlgn="base" hangingPunct="1">
              <a:spcBef>
                <a:spcPct val="20000"/>
              </a:spcBef>
              <a:spcAft>
                <a:spcPct val="0"/>
              </a:spcAft>
              <a:buChar char="–"/>
              <a:defRPr sz="1000" baseline="0">
                <a:solidFill>
                  <a:schemeClr val="tx1"/>
                </a:solidFill>
                <a:latin typeface="+mn-lt"/>
                <a:ea typeface="+mn-ea"/>
              </a:defRPr>
            </a:lvl4pPr>
            <a:lvl5pPr marL="2074863" indent="-228600" algn="l" rtl="0" eaLnBrk="1" fontAlgn="base" hangingPunct="1">
              <a:spcBef>
                <a:spcPct val="20000"/>
              </a:spcBef>
              <a:spcAft>
                <a:spcPct val="0"/>
              </a:spcAft>
              <a:buChar char="»"/>
              <a:defRPr sz="900" baseline="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defTabSz="914400">
              <a:spcBef>
                <a:spcPts val="0"/>
              </a:spcBef>
              <a:spcAft>
                <a:spcPts val="0"/>
              </a:spcAft>
            </a:pPr>
            <a:endParaRPr lang="de-AT" sz="1000" b="0" kern="0" dirty="0"/>
          </a:p>
        </p:txBody>
      </p:sp>
      <p:sp>
        <p:nvSpPr>
          <p:cNvPr id="5" name="Textfeld 4">
            <a:extLst>
              <a:ext uri="{FF2B5EF4-FFF2-40B4-BE49-F238E27FC236}">
                <a16:creationId xmlns:a16="http://schemas.microsoft.com/office/drawing/2014/main" id="{1ED401BE-0BEC-492E-9022-0D0097EC7DD1}"/>
              </a:ext>
            </a:extLst>
          </p:cNvPr>
          <p:cNvSpPr txBox="1"/>
          <p:nvPr/>
        </p:nvSpPr>
        <p:spPr>
          <a:xfrm>
            <a:off x="614632" y="6615269"/>
            <a:ext cx="3597565" cy="230832"/>
          </a:xfrm>
          <a:prstGeom prst="rect">
            <a:avLst/>
          </a:prstGeom>
          <a:solidFill>
            <a:srgbClr val="B9BABE"/>
          </a:solidFill>
        </p:spPr>
        <p:txBody>
          <a:bodyPr wrap="square" rtlCol="0">
            <a:spAutoFit/>
          </a:bodyPr>
          <a:lstStyle/>
          <a:p>
            <a:r>
              <a:rPr lang="de-AT" sz="900" b="1" dirty="0">
                <a:solidFill>
                  <a:schemeClr val="bg1"/>
                </a:solidFill>
                <a:highlight>
                  <a:srgbClr val="C0C0C0"/>
                </a:highlight>
              </a:rPr>
              <a:t>DCC - </a:t>
            </a:r>
            <a:r>
              <a:rPr lang="de-AT" sz="900" b="1" dirty="0" err="1">
                <a:solidFill>
                  <a:schemeClr val="bg1"/>
                </a:solidFill>
                <a:highlight>
                  <a:srgbClr val="C0C0C0"/>
                </a:highlight>
              </a:rPr>
              <a:t>Drone</a:t>
            </a:r>
            <a:r>
              <a:rPr lang="de-AT" sz="900" b="1" dirty="0">
                <a:solidFill>
                  <a:schemeClr val="bg1"/>
                </a:solidFill>
                <a:highlight>
                  <a:srgbClr val="C0C0C0"/>
                </a:highlight>
              </a:rPr>
              <a:t> Competence Center</a:t>
            </a:r>
          </a:p>
        </p:txBody>
      </p:sp>
      <p:sp>
        <p:nvSpPr>
          <p:cNvPr id="3" name="Textplatzhalter 2">
            <a:extLst>
              <a:ext uri="{FF2B5EF4-FFF2-40B4-BE49-F238E27FC236}">
                <a16:creationId xmlns:a16="http://schemas.microsoft.com/office/drawing/2014/main" id="{5594CDEC-C613-4B3D-9862-FD2BAB2C8606}"/>
              </a:ext>
            </a:extLst>
          </p:cNvPr>
          <p:cNvSpPr>
            <a:spLocks noGrp="1"/>
          </p:cNvSpPr>
          <p:nvPr>
            <p:ph type="body" sz="quarter" idx="11"/>
          </p:nvPr>
        </p:nvSpPr>
        <p:spPr>
          <a:xfrm>
            <a:off x="661991" y="1323975"/>
            <a:ext cx="6665372" cy="4953000"/>
          </a:xfrm>
        </p:spPr>
        <p:txBody>
          <a:bodyPr/>
          <a:lstStyle/>
          <a:p>
            <a:endParaRPr lang="de-AT" dirty="0"/>
          </a:p>
          <a:p>
            <a:endParaRPr lang="de-AT" dirty="0"/>
          </a:p>
          <a:p>
            <a:endParaRPr lang="de-AT" dirty="0"/>
          </a:p>
          <a:p>
            <a:endParaRPr lang="de-AT" dirty="0"/>
          </a:p>
          <a:p>
            <a:endParaRPr lang="de-AT" dirty="0"/>
          </a:p>
          <a:p>
            <a:endParaRPr lang="de-AT" dirty="0"/>
          </a:p>
          <a:p>
            <a:endParaRPr lang="de-AT" dirty="0"/>
          </a:p>
          <a:p>
            <a:endParaRPr lang="de-AT" dirty="0"/>
          </a:p>
          <a:p>
            <a:endParaRPr lang="de-AT" dirty="0"/>
          </a:p>
          <a:p>
            <a:endParaRPr lang="de-AT" dirty="0"/>
          </a:p>
          <a:p>
            <a:r>
              <a:rPr lang="de-AT" b="0" dirty="0"/>
              <a:t>Kein Flug über Menschenansammlungen, kein Flug über unbeteiligte Personen (nach vernünftigen Kriterien)</a:t>
            </a:r>
          </a:p>
          <a:p>
            <a:r>
              <a:rPr lang="de-AT" b="0" dirty="0"/>
              <a:t>Maximales Gewicht: &lt;900 g</a:t>
            </a:r>
          </a:p>
        </p:txBody>
      </p:sp>
      <p:pic>
        <p:nvPicPr>
          <p:cNvPr id="66" name="Grafik 65">
            <a:extLst>
              <a:ext uri="{FF2B5EF4-FFF2-40B4-BE49-F238E27FC236}">
                <a16:creationId xmlns:a16="http://schemas.microsoft.com/office/drawing/2014/main" id="{4B7D03B8-150F-41B8-A8FD-3955C4486F4C}"/>
              </a:ext>
            </a:extLst>
          </p:cNvPr>
          <p:cNvPicPr>
            <a:picLocks noChangeAspect="1"/>
          </p:cNvPicPr>
          <p:nvPr/>
        </p:nvPicPr>
        <p:blipFill>
          <a:blip r:embed="rId3"/>
          <a:stretch>
            <a:fillRect/>
          </a:stretch>
        </p:blipFill>
        <p:spPr>
          <a:xfrm>
            <a:off x="7761701" y="4738786"/>
            <a:ext cx="774948" cy="643971"/>
          </a:xfrm>
          <a:prstGeom prst="rect">
            <a:avLst/>
          </a:prstGeom>
        </p:spPr>
      </p:pic>
      <p:pic>
        <p:nvPicPr>
          <p:cNvPr id="67" name="Picture 38">
            <a:extLst>
              <a:ext uri="{FF2B5EF4-FFF2-40B4-BE49-F238E27FC236}">
                <a16:creationId xmlns:a16="http://schemas.microsoft.com/office/drawing/2014/main" id="{DDB0B705-903A-4C79-B7BE-5FB439FC318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27362" y="4931687"/>
            <a:ext cx="337946" cy="241390"/>
          </a:xfrm>
          <a:prstGeom prst="rect">
            <a:avLst/>
          </a:prstGeom>
        </p:spPr>
      </p:pic>
      <p:pic>
        <p:nvPicPr>
          <p:cNvPr id="7" name="Grafik 6" descr="Ein Bild, das Uhr enthält.&#10;&#10;Automatisch generierte Beschreibung">
            <a:extLst>
              <a:ext uri="{FF2B5EF4-FFF2-40B4-BE49-F238E27FC236}">
                <a16:creationId xmlns:a16="http://schemas.microsoft.com/office/drawing/2014/main" id="{314A53A7-13CF-43E1-8FA8-28D5367067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2694" y="790243"/>
            <a:ext cx="7582014" cy="3858304"/>
          </a:xfrm>
          <a:prstGeom prst="rect">
            <a:avLst/>
          </a:prstGeom>
        </p:spPr>
      </p:pic>
    </p:spTree>
    <p:extLst>
      <p:ext uri="{BB962C8B-B14F-4D97-AF65-F5344CB8AC3E}">
        <p14:creationId xmlns:p14="http://schemas.microsoft.com/office/powerpoint/2010/main" val="4207540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7_Leere Präsentation">
  <a:themeElements>
    <a:clrScheme name="Benutzerdefiniert 6">
      <a:dk1>
        <a:srgbClr val="000000"/>
      </a:dk1>
      <a:lt1>
        <a:srgbClr val="FFFFFF"/>
      </a:lt1>
      <a:dk2>
        <a:srgbClr val="000000"/>
      </a:dk2>
      <a:lt2>
        <a:srgbClr val="FFFFFF"/>
      </a:lt2>
      <a:accent1>
        <a:srgbClr val="000000"/>
      </a:accent1>
      <a:accent2>
        <a:srgbClr val="00B050"/>
      </a:accent2>
      <a:accent3>
        <a:srgbClr val="EFB643"/>
      </a:accent3>
      <a:accent4>
        <a:srgbClr val="00B600"/>
      </a:accent4>
      <a:accent5>
        <a:srgbClr val="066BB0"/>
      </a:accent5>
      <a:accent6>
        <a:srgbClr val="A5CCED"/>
      </a:accent6>
      <a:hlink>
        <a:srgbClr val="CC3300"/>
      </a:hlink>
      <a:folHlink>
        <a:srgbClr val="996600"/>
      </a:folHlink>
    </a:clrScheme>
    <a:fontScheme name="7_Leere Präsentation">
      <a:majorFont>
        <a:latin typeface=""/>
        <a:ea typeface=""/>
        <a:cs typeface=""/>
      </a:majorFont>
      <a:minorFont>
        <a:latin typeface=""/>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0000"/>
        </a:solidFill>
        <a:ln>
          <a:noFill/>
        </a:ln>
      </a:spPr>
      <a:bodyPr wrap="none" rtlCol="0" anchor="ctr"/>
      <a:lstStyle>
        <a:defPPr algn="ctr" eaLnBrk="0" hangingPunct="0">
          <a:spcBef>
            <a:spcPct val="60000"/>
          </a:spcBef>
          <a:defRPr b="1" dirty="0" smtClean="0">
            <a:solidFill>
              <a:schemeClr val="bg1"/>
            </a:solidFill>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1177</Words>
  <Application>Microsoft Office PowerPoint</Application>
  <PresentationFormat>Bildschirmpräsentation (4:3)</PresentationFormat>
  <Paragraphs>253</Paragraphs>
  <Slides>18</Slides>
  <Notes>5</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18</vt:i4>
      </vt:variant>
    </vt:vector>
  </HeadingPairs>
  <TitlesOfParts>
    <vt:vector size="25" baseType="lpstr">
      <vt:lpstr>Arial</vt:lpstr>
      <vt:lpstr>Arial Narrow</vt:lpstr>
      <vt:lpstr>Calibri</vt:lpstr>
      <vt:lpstr>Symbol</vt:lpstr>
      <vt:lpstr>Webdings</vt:lpstr>
      <vt:lpstr>Wingdings</vt:lpstr>
      <vt:lpstr>7_Leere Präsentation</vt:lpstr>
      <vt:lpstr>Flug von Drohnen in Österreich – rechtlicher Überblick</vt:lpstr>
      <vt:lpstr>Aktuelle Rechtslage – bis 31.12.2020</vt:lpstr>
      <vt:lpstr>Neues Drohnenregulativ – ab 1.1.2021</vt:lpstr>
      <vt:lpstr>Betriebskategorien</vt:lpstr>
      <vt:lpstr>Registrierung</vt:lpstr>
      <vt:lpstr>Betriebskategorien – Open </vt:lpstr>
      <vt:lpstr>Betriebskategorien – Open</vt:lpstr>
      <vt:lpstr>Betriebskategorien – Open: Unterkategorie A1</vt:lpstr>
      <vt:lpstr>Betriebskategorien – Open: Unterkategorie A1</vt:lpstr>
      <vt:lpstr>Betriebskategorien – Open: Unterkategorie A2</vt:lpstr>
      <vt:lpstr>Betriebskategorien – Open: Unterkategorie A3</vt:lpstr>
      <vt:lpstr>Betriebskategorien – Specific </vt:lpstr>
      <vt:lpstr>Betriebskategorien – Specific</vt:lpstr>
      <vt:lpstr>Betriebskategorien – Specific: Risikoanalyse</vt:lpstr>
      <vt:lpstr>Betriebskategorien – Specific: Weg zum Flug</vt:lpstr>
      <vt:lpstr>Zusammenfassung</vt:lpstr>
      <vt:lpstr>Dronespace APP- check before flight</vt:lpstr>
      <vt:lpstr>Vielen Dank für ihre Aufmerksamkeit!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Strategisches Hauptziel, Teilziele und Erfolgskriterien</dc:title>
  <dc:creator>Hanslik Alexander</dc:creator>
  <cp:lastModifiedBy>Inan Berkay</cp:lastModifiedBy>
  <cp:revision>309</cp:revision>
  <cp:lastPrinted>2020-03-05T17:02:22Z</cp:lastPrinted>
  <dcterms:created xsi:type="dcterms:W3CDTF">2019-07-15T16:11:57Z</dcterms:created>
  <dcterms:modified xsi:type="dcterms:W3CDTF">2020-05-12T08:05:21Z</dcterms:modified>
</cp:coreProperties>
</file>