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9"/>
  </p:notes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</p:sldIdLst>
  <p:sldSz cx="9144000" cy="6858000" type="screen4x3"/>
  <p:notesSz cx="6858000" cy="9144000"/>
  <p:embeddedFontLst>
    <p:embeddedFont>
      <p:font typeface="Quattrocento Sans" panose="020B060402020202020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60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8" name="Google Shape;46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9" name="Google Shape;469;p21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8" name="Google Shape;48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9" name="Google Shape;489;p22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0" name="Google Shape;500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1" name="Google Shape;501;p23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2" name="Google Shape;51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3" name="Google Shape;513;p24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folie">
  <p:cSld name="Textfolie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pic>
        <p:nvPicPr>
          <p:cNvPr id="132" name="Google Shape;132;p21" descr="Schriftzug AGES mit stilisierter Frau, die über goldenem Bogen schwebt&#10;" title="AGES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17338" y="383176"/>
            <a:ext cx="1375143" cy="81505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1" descr="Senkrechter goldener Balken" title="Zierelement"/>
          <p:cNvSpPr/>
          <p:nvPr/>
        </p:nvSpPr>
        <p:spPr>
          <a:xfrm rot="-5400000">
            <a:off x="-3357337" y="3357338"/>
            <a:ext cx="6858001" cy="143326"/>
          </a:xfrm>
          <a:prstGeom prst="rect">
            <a:avLst/>
          </a:prstGeom>
          <a:solidFill>
            <a:srgbClr val="D49D1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1" descr="Aufzählungszeichen" title="Aufzählungszeichen"/>
          <p:cNvSpPr txBox="1">
            <a:spLocks noGrp="1"/>
          </p:cNvSpPr>
          <p:nvPr>
            <p:ph type="body" idx="1"/>
          </p:nvPr>
        </p:nvSpPr>
        <p:spPr>
          <a:xfrm>
            <a:off x="457200" y="1476274"/>
            <a:ext cx="8229600" cy="4724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AutoNum type="arabicPeriod"/>
              <a:defRPr/>
            </a:lvl3pPr>
            <a:lvl4pPr marL="1828800" lvl="3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AutoNum type="alphaLcParenR"/>
              <a:defRPr/>
            </a:lvl4pPr>
            <a:lvl5pPr marL="2286000" lvl="4" indent="-323850" algn="l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SzPts val="1500"/>
              <a:buChar char="·"/>
              <a:defRPr/>
            </a:lvl5pPr>
            <a:lvl6pPr marL="2743200" lvl="5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Char char="·"/>
              <a:defRPr/>
            </a:lvl6pPr>
            <a:lvl7pPr marL="3200400" lvl="6" indent="-228600" algn="l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title"/>
          </p:nvPr>
        </p:nvSpPr>
        <p:spPr>
          <a:xfrm>
            <a:off x="457200" y="346647"/>
            <a:ext cx="6923088" cy="471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2"/>
          </p:nvPr>
        </p:nvSpPr>
        <p:spPr>
          <a:xfrm>
            <a:off x="457200" y="891248"/>
            <a:ext cx="6923088" cy="350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45700" anchor="t" anchorCtr="0">
            <a:noAutofit/>
          </a:bodyPr>
          <a:lstStyle>
            <a:lvl1pPr marL="457200" lvl="0" indent="-228600" algn="l">
              <a:lnSpc>
                <a:spcPct val="113636"/>
              </a:lnSpc>
              <a:spcBef>
                <a:spcPts val="330"/>
              </a:spcBef>
              <a:spcAft>
                <a:spcPts val="0"/>
              </a:spcAft>
              <a:buSzPts val="1650"/>
              <a:buFont typeface="Quattrocento Sans"/>
              <a:buNone/>
              <a:defRPr b="1">
                <a:solidFill>
                  <a:srgbClr val="CCA4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AutoNum type="arabicPeriod"/>
              <a:defRPr/>
            </a:lvl3pPr>
            <a:lvl4pPr marL="1828800" lvl="3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AutoNum type="alphaLcParenR"/>
              <a:defRPr/>
            </a:lvl4pPr>
            <a:lvl5pPr marL="2286000" lvl="4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Char char="·"/>
              <a:defRPr/>
            </a:lvl5pPr>
            <a:lvl6pPr marL="2743200" lvl="5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Char char="·"/>
              <a:defRPr/>
            </a:lvl6pPr>
            <a:lvl7pPr marL="3200400" lvl="6" indent="-2286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ntakt_deutsch">
  <p:cSld name="Kontakt_deutsch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0" descr="Schriftzug AGES mit stilisierter Frau, die über goldenem Bogen schwebt&#10;" title="AGES Logo auf hellgrauem Hintergrun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315064">
            <a:off x="704144" y="969448"/>
            <a:ext cx="5040000" cy="3240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0" descr="Schriftzug AGES mit stilisierter Frau, die über goldenem Bogen schwebt&#10;" title="AGES Logo auf hellgrauem Hintergr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315064">
            <a:off x="1498544" y="1567120"/>
            <a:ext cx="3451200" cy="2045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0" descr="Hier können Sie Kontaktdaten eintragen&#10;" title="Visitkar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4807" y="3205843"/>
            <a:ext cx="5040000" cy="3240895"/>
          </a:xfrm>
          <a:prstGeom prst="rect">
            <a:avLst/>
          </a:prstGeom>
          <a:noFill/>
          <a:ln>
            <a:noFill/>
          </a:ln>
          <a:effectLst>
            <a:outerShdw blurRad="76200" dist="88900" dir="2280000" sx="102000" sy="102000" algn="br" rotWithShape="0">
              <a:srgbClr val="000000">
                <a:alpha val="23921"/>
              </a:srgbClr>
            </a:outerShdw>
          </a:effectLst>
        </p:spPr>
      </p:pic>
      <p:sp>
        <p:nvSpPr>
          <p:cNvPr id="188" name="Google Shape;188;p30"/>
          <p:cNvSpPr txBox="1">
            <a:spLocks noGrp="1"/>
          </p:cNvSpPr>
          <p:nvPr>
            <p:ph type="body" idx="1"/>
          </p:nvPr>
        </p:nvSpPr>
        <p:spPr>
          <a:xfrm>
            <a:off x="3741002" y="3668675"/>
            <a:ext cx="4749685" cy="27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45700" anchor="ctr" anchorCtr="0">
            <a:noAutofit/>
          </a:bodyPr>
          <a:lstStyle>
            <a:lvl1pPr marL="457200" lvl="0" indent="-228600" algn="l">
              <a:lnSpc>
                <a:spcPct val="166666"/>
              </a:lnSpc>
              <a:spcBef>
                <a:spcPts val="225"/>
              </a:spcBef>
              <a:spcAft>
                <a:spcPts val="0"/>
              </a:spcAft>
              <a:buSzPts val="1125"/>
              <a:buFont typeface="Quattrocento Sans"/>
              <a:buNone/>
              <a:defRPr sz="1125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AutoNum type="arabicPeriod"/>
              <a:defRPr/>
            </a:lvl3pPr>
            <a:lvl4pPr marL="1828800" lvl="3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AutoNum type="alphaLcParenR"/>
              <a:defRPr/>
            </a:lvl4pPr>
            <a:lvl5pPr marL="2286000" lvl="4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Char char="·"/>
              <a:defRPr/>
            </a:lvl5pPr>
            <a:lvl6pPr marL="2743200" lvl="5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Char char="·"/>
              <a:defRPr/>
            </a:lvl6pPr>
            <a:lvl7pPr marL="3200400" lvl="6" indent="-2286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30"/>
          <p:cNvSpPr txBox="1"/>
          <p:nvPr/>
        </p:nvSpPr>
        <p:spPr>
          <a:xfrm>
            <a:off x="3741001" y="4089618"/>
            <a:ext cx="4749685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AGES – Österreichische Agentur für Gesundheit</a:t>
            </a:r>
            <a:br>
              <a:rPr lang="en-US" sz="1125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1125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und Ernährungssicherheit GmbH</a:t>
            </a:r>
            <a:endParaRPr sz="1125" b="1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0" name="Google Shape;190;p30"/>
          <p:cNvSpPr txBox="1">
            <a:spLocks noGrp="1"/>
          </p:cNvSpPr>
          <p:nvPr>
            <p:ph type="body" idx="2"/>
          </p:nvPr>
        </p:nvSpPr>
        <p:spPr>
          <a:xfrm>
            <a:off x="3741002" y="4788785"/>
            <a:ext cx="4749685" cy="268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45700" anchor="ctr" anchorCtr="0">
            <a:noAutofit/>
          </a:bodyPr>
          <a:lstStyle>
            <a:lvl1pPr marL="457200" lvl="0" indent="-228600" algn="l">
              <a:lnSpc>
                <a:spcPct val="166666"/>
              </a:lnSpc>
              <a:spcBef>
                <a:spcPts val="225"/>
              </a:spcBef>
              <a:spcAft>
                <a:spcPts val="0"/>
              </a:spcAft>
              <a:buSzPts val="1125"/>
              <a:buFont typeface="Quattrocento Sans"/>
              <a:buNone/>
              <a:defRPr sz="1125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AutoNum type="arabicPeriod"/>
              <a:defRPr/>
            </a:lvl3pPr>
            <a:lvl4pPr marL="1828800" lvl="3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AutoNum type="alphaLcParenR"/>
              <a:defRPr/>
            </a:lvl4pPr>
            <a:lvl5pPr marL="2286000" lvl="4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Char char="·"/>
              <a:defRPr/>
            </a:lvl5pPr>
            <a:lvl6pPr marL="2743200" lvl="5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Char char="·"/>
              <a:defRPr/>
            </a:lvl6pPr>
            <a:lvl7pPr marL="3200400" lvl="6" indent="-2286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body" idx="3"/>
          </p:nvPr>
        </p:nvSpPr>
        <p:spPr>
          <a:xfrm>
            <a:off x="3741002" y="5060509"/>
            <a:ext cx="4749685" cy="268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45700" anchor="ctr" anchorCtr="0">
            <a:noAutofit/>
          </a:bodyPr>
          <a:lstStyle>
            <a:lvl1pPr marL="457200" lvl="0" indent="-228600" algn="l">
              <a:lnSpc>
                <a:spcPct val="166666"/>
              </a:lnSpc>
              <a:spcBef>
                <a:spcPts val="225"/>
              </a:spcBef>
              <a:spcAft>
                <a:spcPts val="0"/>
              </a:spcAft>
              <a:buSzPts val="1125"/>
              <a:buFont typeface="Quattrocento Sans"/>
              <a:buNone/>
              <a:defRPr sz="1125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AutoNum type="arabicPeriod"/>
              <a:defRPr/>
            </a:lvl3pPr>
            <a:lvl4pPr marL="1828800" lvl="3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AutoNum type="alphaLcParenR"/>
              <a:defRPr/>
            </a:lvl4pPr>
            <a:lvl5pPr marL="2286000" lvl="4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Char char="·"/>
              <a:defRPr/>
            </a:lvl5pPr>
            <a:lvl6pPr marL="2743200" lvl="5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Char char="·"/>
              <a:defRPr/>
            </a:lvl6pPr>
            <a:lvl7pPr marL="3200400" lvl="6" indent="-2286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body" idx="4"/>
          </p:nvPr>
        </p:nvSpPr>
        <p:spPr>
          <a:xfrm>
            <a:off x="3741001" y="5332483"/>
            <a:ext cx="4749685" cy="268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45700" anchor="ctr" anchorCtr="0">
            <a:noAutofit/>
          </a:bodyPr>
          <a:lstStyle>
            <a:lvl1pPr marL="457200" lvl="0" indent="-228600" algn="l">
              <a:lnSpc>
                <a:spcPct val="166666"/>
              </a:lnSpc>
              <a:spcBef>
                <a:spcPts val="225"/>
              </a:spcBef>
              <a:spcAft>
                <a:spcPts val="0"/>
              </a:spcAft>
              <a:buSzPts val="1125"/>
              <a:buFont typeface="Quattrocento Sans"/>
              <a:buNone/>
              <a:defRPr sz="1125" b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AutoNum type="arabicPeriod"/>
              <a:defRPr/>
            </a:lvl3pPr>
            <a:lvl4pPr marL="1828800" lvl="3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AutoNum type="alphaLcParenR"/>
              <a:defRPr/>
            </a:lvl4pPr>
            <a:lvl5pPr marL="2286000" lvl="4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Char char="·"/>
              <a:defRPr/>
            </a:lvl5pPr>
            <a:lvl6pPr marL="2743200" lvl="5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Char char="·"/>
              <a:defRPr/>
            </a:lvl6pPr>
            <a:lvl7pPr marL="3200400" lvl="6" indent="-2286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30"/>
          <p:cNvSpPr txBox="1"/>
          <p:nvPr/>
        </p:nvSpPr>
        <p:spPr>
          <a:xfrm>
            <a:off x="3741000" y="6045112"/>
            <a:ext cx="4749684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www.ages.at</a:t>
            </a:r>
            <a:endParaRPr sz="1125" b="1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4" name="Google Shape;194;p30"/>
          <p:cNvSpPr txBox="1">
            <a:spLocks noGrp="1"/>
          </p:cNvSpPr>
          <p:nvPr>
            <p:ph type="body" idx="5"/>
          </p:nvPr>
        </p:nvSpPr>
        <p:spPr>
          <a:xfrm>
            <a:off x="3741000" y="5765868"/>
            <a:ext cx="4749685" cy="268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45700" anchor="ctr" anchorCtr="0">
            <a:noAutofit/>
          </a:bodyPr>
          <a:lstStyle>
            <a:lvl1pPr marL="457200" lvl="0" indent="-228600" algn="l">
              <a:lnSpc>
                <a:spcPct val="166666"/>
              </a:lnSpc>
              <a:spcBef>
                <a:spcPts val="225"/>
              </a:spcBef>
              <a:spcAft>
                <a:spcPts val="0"/>
              </a:spcAft>
              <a:buSzPts val="1125"/>
              <a:buFont typeface="Quattrocento Sans"/>
              <a:buNone/>
              <a:defRPr sz="1125" b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AutoNum type="arabicPeriod"/>
              <a:defRPr/>
            </a:lvl3pPr>
            <a:lvl4pPr marL="1828800" lvl="3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AutoNum type="alphaLcParenR"/>
              <a:defRPr/>
            </a:lvl4pPr>
            <a:lvl5pPr marL="2286000" lvl="4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Char char="·"/>
              <a:defRPr/>
            </a:lvl5pPr>
            <a:lvl6pPr marL="2743200" lvl="5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Char char="·"/>
              <a:defRPr/>
            </a:lvl6pPr>
            <a:lvl7pPr marL="3200400" lvl="6" indent="-2286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30"/>
          <p:cNvSpPr txBox="1">
            <a:spLocks noGrp="1"/>
          </p:cNvSpPr>
          <p:nvPr>
            <p:ph type="title"/>
          </p:nvPr>
        </p:nvSpPr>
        <p:spPr>
          <a:xfrm>
            <a:off x="3741000" y="3383784"/>
            <a:ext cx="4749685" cy="28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Quattrocento Sans"/>
              <a:buNone/>
              <a:defRPr sz="1125" b="1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ntakt_englisch">
  <p:cSld name="Kontakt_englisch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1" descr="Schriftzug AGES mit stilisierter Frau, die über goldenem Bogen schwebt&#10;" title="AGES Logo auf hellgrauem Hintergrun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315064">
            <a:off x="704144" y="969448"/>
            <a:ext cx="5040000" cy="3240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1" descr="Schriftzug AGES mit stilisierter Frau, die über goldenem Bogen schwebt&#10;" title="AGES Logo auf hellgrauem Hintergr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315064">
            <a:off x="1498544" y="1567120"/>
            <a:ext cx="3451200" cy="2045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1" descr="Hier können Sie Kontaktdaten eintragen" title="Visitenkar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4807" y="3205843"/>
            <a:ext cx="5040000" cy="3240895"/>
          </a:xfrm>
          <a:prstGeom prst="rect">
            <a:avLst/>
          </a:prstGeom>
          <a:noFill/>
          <a:ln>
            <a:noFill/>
          </a:ln>
          <a:effectLst>
            <a:outerShdw blurRad="76200" dist="88900" dir="2280000" sx="102000" sy="102000" algn="br" rotWithShape="0">
              <a:srgbClr val="000000">
                <a:alpha val="23921"/>
              </a:srgbClr>
            </a:outerShdw>
          </a:effectLst>
        </p:spPr>
      </p:pic>
      <p:sp>
        <p:nvSpPr>
          <p:cNvPr id="200" name="Google Shape;200;p31"/>
          <p:cNvSpPr txBox="1">
            <a:spLocks noGrp="1"/>
          </p:cNvSpPr>
          <p:nvPr>
            <p:ph type="body" idx="1"/>
          </p:nvPr>
        </p:nvSpPr>
        <p:spPr>
          <a:xfrm>
            <a:off x="3741002" y="3668675"/>
            <a:ext cx="4749685" cy="27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45700" anchor="ctr" anchorCtr="0">
            <a:noAutofit/>
          </a:bodyPr>
          <a:lstStyle>
            <a:lvl1pPr marL="457200" lvl="0" indent="-228600" algn="l">
              <a:lnSpc>
                <a:spcPct val="166666"/>
              </a:lnSpc>
              <a:spcBef>
                <a:spcPts val="225"/>
              </a:spcBef>
              <a:spcAft>
                <a:spcPts val="0"/>
              </a:spcAft>
              <a:buSzPts val="1125"/>
              <a:buFont typeface="Quattrocento Sans"/>
              <a:buNone/>
              <a:defRPr sz="1125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AutoNum type="arabicPeriod"/>
              <a:defRPr/>
            </a:lvl3pPr>
            <a:lvl4pPr marL="1828800" lvl="3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AutoNum type="alphaLcParenR"/>
              <a:defRPr/>
            </a:lvl4pPr>
            <a:lvl5pPr marL="2286000" lvl="4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Char char="·"/>
              <a:defRPr/>
            </a:lvl5pPr>
            <a:lvl6pPr marL="2743200" lvl="5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Char char="·"/>
              <a:defRPr/>
            </a:lvl6pPr>
            <a:lvl7pPr marL="3200400" lvl="6" indent="-2286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31"/>
          <p:cNvSpPr txBox="1"/>
          <p:nvPr/>
        </p:nvSpPr>
        <p:spPr>
          <a:xfrm>
            <a:off x="3741001" y="4070568"/>
            <a:ext cx="4749685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AGES – Austrian Agency for Health &amp; Food Safety</a:t>
            </a:r>
            <a:endParaRPr sz="1125" b="1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2" name="Google Shape;202;p31"/>
          <p:cNvSpPr txBox="1">
            <a:spLocks noGrp="1"/>
          </p:cNvSpPr>
          <p:nvPr>
            <p:ph type="body" idx="2"/>
          </p:nvPr>
        </p:nvSpPr>
        <p:spPr>
          <a:xfrm>
            <a:off x="3741002" y="4788785"/>
            <a:ext cx="4749685" cy="268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45700" anchor="ctr" anchorCtr="0">
            <a:noAutofit/>
          </a:bodyPr>
          <a:lstStyle>
            <a:lvl1pPr marL="457200" lvl="0" indent="-228600" algn="l">
              <a:lnSpc>
                <a:spcPct val="166666"/>
              </a:lnSpc>
              <a:spcBef>
                <a:spcPts val="225"/>
              </a:spcBef>
              <a:spcAft>
                <a:spcPts val="0"/>
              </a:spcAft>
              <a:buSzPts val="1125"/>
              <a:buFont typeface="Quattrocento Sans"/>
              <a:buNone/>
              <a:defRPr sz="1125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AutoNum type="arabicPeriod"/>
              <a:defRPr/>
            </a:lvl3pPr>
            <a:lvl4pPr marL="1828800" lvl="3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AutoNum type="alphaLcParenR"/>
              <a:defRPr/>
            </a:lvl4pPr>
            <a:lvl5pPr marL="2286000" lvl="4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Char char="·"/>
              <a:defRPr/>
            </a:lvl5pPr>
            <a:lvl6pPr marL="2743200" lvl="5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Char char="·"/>
              <a:defRPr/>
            </a:lvl6pPr>
            <a:lvl7pPr marL="3200400" lvl="6" indent="-2286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31"/>
          <p:cNvSpPr txBox="1">
            <a:spLocks noGrp="1"/>
          </p:cNvSpPr>
          <p:nvPr>
            <p:ph type="body" idx="3"/>
          </p:nvPr>
        </p:nvSpPr>
        <p:spPr>
          <a:xfrm>
            <a:off x="3741002" y="5060509"/>
            <a:ext cx="4749685" cy="268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45700" anchor="ctr" anchorCtr="0">
            <a:noAutofit/>
          </a:bodyPr>
          <a:lstStyle>
            <a:lvl1pPr marL="457200" lvl="0" indent="-228600" algn="l">
              <a:lnSpc>
                <a:spcPct val="166666"/>
              </a:lnSpc>
              <a:spcBef>
                <a:spcPts val="225"/>
              </a:spcBef>
              <a:spcAft>
                <a:spcPts val="0"/>
              </a:spcAft>
              <a:buSzPts val="1125"/>
              <a:buFont typeface="Quattrocento Sans"/>
              <a:buNone/>
              <a:defRPr sz="1125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AutoNum type="arabicPeriod"/>
              <a:defRPr/>
            </a:lvl3pPr>
            <a:lvl4pPr marL="1828800" lvl="3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AutoNum type="alphaLcParenR"/>
              <a:defRPr/>
            </a:lvl4pPr>
            <a:lvl5pPr marL="2286000" lvl="4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Char char="·"/>
              <a:defRPr/>
            </a:lvl5pPr>
            <a:lvl6pPr marL="2743200" lvl="5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Char char="·"/>
              <a:defRPr/>
            </a:lvl6pPr>
            <a:lvl7pPr marL="3200400" lvl="6" indent="-2286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31"/>
          <p:cNvSpPr txBox="1">
            <a:spLocks noGrp="1"/>
          </p:cNvSpPr>
          <p:nvPr>
            <p:ph type="body" idx="4"/>
          </p:nvPr>
        </p:nvSpPr>
        <p:spPr>
          <a:xfrm>
            <a:off x="3741001" y="5332483"/>
            <a:ext cx="4749685" cy="268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45700" anchor="ctr" anchorCtr="0">
            <a:noAutofit/>
          </a:bodyPr>
          <a:lstStyle>
            <a:lvl1pPr marL="457200" lvl="0" indent="-228600" algn="l">
              <a:lnSpc>
                <a:spcPct val="166666"/>
              </a:lnSpc>
              <a:spcBef>
                <a:spcPts val="225"/>
              </a:spcBef>
              <a:spcAft>
                <a:spcPts val="0"/>
              </a:spcAft>
              <a:buSzPts val="1125"/>
              <a:buFont typeface="Quattrocento Sans"/>
              <a:buNone/>
              <a:defRPr sz="1125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AutoNum type="arabicPeriod"/>
              <a:defRPr/>
            </a:lvl3pPr>
            <a:lvl4pPr marL="1828800" lvl="3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AutoNum type="alphaLcParenR"/>
              <a:defRPr/>
            </a:lvl4pPr>
            <a:lvl5pPr marL="2286000" lvl="4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Char char="·"/>
              <a:defRPr/>
            </a:lvl5pPr>
            <a:lvl6pPr marL="2743200" lvl="5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Char char="·"/>
              <a:defRPr/>
            </a:lvl6pPr>
            <a:lvl7pPr marL="3200400" lvl="6" indent="-2286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31"/>
          <p:cNvSpPr txBox="1"/>
          <p:nvPr/>
        </p:nvSpPr>
        <p:spPr>
          <a:xfrm>
            <a:off x="3741000" y="6045112"/>
            <a:ext cx="4749684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www.ages.at</a:t>
            </a:r>
            <a:endParaRPr sz="1125" b="1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6" name="Google Shape;206;p31"/>
          <p:cNvSpPr txBox="1">
            <a:spLocks noGrp="1"/>
          </p:cNvSpPr>
          <p:nvPr>
            <p:ph type="body" idx="5"/>
          </p:nvPr>
        </p:nvSpPr>
        <p:spPr>
          <a:xfrm>
            <a:off x="3741000" y="5765868"/>
            <a:ext cx="4749685" cy="268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45700" anchor="ctr" anchorCtr="0">
            <a:noAutofit/>
          </a:bodyPr>
          <a:lstStyle>
            <a:lvl1pPr marL="457200" lvl="0" indent="-228600" algn="l">
              <a:lnSpc>
                <a:spcPct val="166666"/>
              </a:lnSpc>
              <a:spcBef>
                <a:spcPts val="225"/>
              </a:spcBef>
              <a:spcAft>
                <a:spcPts val="0"/>
              </a:spcAft>
              <a:buSzPts val="1125"/>
              <a:buFont typeface="Quattrocento Sans"/>
              <a:buNone/>
              <a:defRPr sz="1125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AutoNum type="arabicPeriod"/>
              <a:defRPr/>
            </a:lvl3pPr>
            <a:lvl4pPr marL="1828800" lvl="3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AutoNum type="alphaLcParenR"/>
              <a:defRPr/>
            </a:lvl4pPr>
            <a:lvl5pPr marL="2286000" lvl="4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Char char="·"/>
              <a:defRPr/>
            </a:lvl5pPr>
            <a:lvl6pPr marL="2743200" lvl="5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Char char="·"/>
              <a:defRPr/>
            </a:lvl6pPr>
            <a:lvl7pPr marL="3200400" lvl="6" indent="-2286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31"/>
          <p:cNvSpPr txBox="1">
            <a:spLocks noGrp="1"/>
          </p:cNvSpPr>
          <p:nvPr>
            <p:ph type="title"/>
          </p:nvPr>
        </p:nvSpPr>
        <p:spPr>
          <a:xfrm>
            <a:off x="3741000" y="3383784"/>
            <a:ext cx="4749685" cy="28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Quattrocento Sans"/>
              <a:buNone/>
              <a:defRPr sz="1125" b="1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folie mit Überschriften">
  <p:cSld name="Leerfolie mit Überschriften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sp>
        <p:nvSpPr>
          <p:cNvPr id="141" name="Google Shape;141;p22"/>
          <p:cNvSpPr/>
          <p:nvPr/>
        </p:nvSpPr>
        <p:spPr>
          <a:xfrm rot="-5400000">
            <a:off x="-3357337" y="3357338"/>
            <a:ext cx="6858001" cy="143326"/>
          </a:xfrm>
          <a:prstGeom prst="rect">
            <a:avLst/>
          </a:prstGeom>
          <a:solidFill>
            <a:srgbClr val="D49D1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2" descr="Senkrechter goldener Balken" title="Zierelement"/>
          <p:cNvSpPr/>
          <p:nvPr/>
        </p:nvSpPr>
        <p:spPr>
          <a:xfrm rot="-5400000">
            <a:off x="-3357337" y="3357338"/>
            <a:ext cx="6858001" cy="143326"/>
          </a:xfrm>
          <a:prstGeom prst="rect">
            <a:avLst/>
          </a:prstGeom>
          <a:solidFill>
            <a:srgbClr val="D49D1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457200" y="346647"/>
            <a:ext cx="6923088" cy="471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body" idx="1"/>
          </p:nvPr>
        </p:nvSpPr>
        <p:spPr>
          <a:xfrm>
            <a:off x="457200" y="891248"/>
            <a:ext cx="6923088" cy="350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45700" anchor="t" anchorCtr="0">
            <a:noAutofit/>
          </a:bodyPr>
          <a:lstStyle>
            <a:lvl1pPr marL="457200" lvl="0" indent="-228600" algn="l">
              <a:lnSpc>
                <a:spcPct val="113636"/>
              </a:lnSpc>
              <a:spcBef>
                <a:spcPts val="330"/>
              </a:spcBef>
              <a:spcAft>
                <a:spcPts val="0"/>
              </a:spcAft>
              <a:buSzPts val="1650"/>
              <a:buFont typeface="Quattrocento Sans"/>
              <a:buNone/>
              <a:defRPr b="1">
                <a:solidFill>
                  <a:srgbClr val="CCA4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AutoNum type="arabicPeriod"/>
              <a:defRPr/>
            </a:lvl3pPr>
            <a:lvl4pPr marL="1828800" lvl="3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AutoNum type="alphaLcParenR"/>
              <a:defRPr/>
            </a:lvl4pPr>
            <a:lvl5pPr marL="2286000" lvl="4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Char char="·"/>
              <a:defRPr/>
            </a:lvl5pPr>
            <a:lvl6pPr marL="2743200" lvl="5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Char char="·"/>
              <a:defRPr/>
            </a:lvl6pPr>
            <a:lvl7pPr marL="3200400" lvl="6" indent="-2286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5" name="Google Shape;145;p22" descr="Schriftzug AGES mit stilisierter Frau, die über goldenem Bogen schwebt&#10;" title="AGES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17338" y="383176"/>
            <a:ext cx="1375143" cy="815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S-Logo groß_deutsch">
  <p:cSld name="AGES-Logo groß_deutsch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3" descr="Schriftzug AGES mit stilisierter Frau, die über goldenem Bogen schwebt&#10;" title="AGES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52600" y="1340768"/>
            <a:ext cx="5614416" cy="332770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/>
        </p:nvSpPr>
        <p:spPr>
          <a:xfrm>
            <a:off x="323529" y="5755904"/>
            <a:ext cx="8496944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Österreichische Agentur für Gesundheit und Ernährungssicherheit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CCA4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www.ages.at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S-Logo groß_englisch">
  <p:cSld name="AGES-Logo groß_englisch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4" descr="Schriftzug AGES mit stilisierter Frau, die über goldenem Bogen schwebt&#10;" title="AGES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52600" y="1340768"/>
            <a:ext cx="5614416" cy="332770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4"/>
          <p:cNvSpPr txBox="1"/>
          <p:nvPr/>
        </p:nvSpPr>
        <p:spPr>
          <a:xfrm>
            <a:off x="323529" y="5755904"/>
            <a:ext cx="8496944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Austrian Agency for Health and Food Safety</a:t>
            </a:r>
            <a:endParaRPr sz="165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CCA4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www.ages.at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-Folie">
  <p:cSld name="Titel-Folie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057800"/>
            <a:ext cx="9145439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5"/>
          <p:cNvSpPr txBox="1">
            <a:spLocks noGrp="1"/>
          </p:cNvSpPr>
          <p:nvPr>
            <p:ph type="body" idx="1"/>
          </p:nvPr>
        </p:nvSpPr>
        <p:spPr>
          <a:xfrm>
            <a:off x="248642" y="5609103"/>
            <a:ext cx="5940000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36363"/>
              </a:lnSpc>
              <a:spcBef>
                <a:spcPts val="330"/>
              </a:spcBef>
              <a:spcAft>
                <a:spcPts val="0"/>
              </a:spcAft>
              <a:buSzPts val="1650"/>
              <a:buFont typeface="Quattrocento Sans"/>
              <a:buNone/>
              <a:defRPr sz="165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AutoNum type="arabicPeriod"/>
              <a:defRPr/>
            </a:lvl3pPr>
            <a:lvl4pPr marL="1828800" lvl="3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AutoNum type="alphaLcParenR"/>
              <a:defRPr/>
            </a:lvl4pPr>
            <a:lvl5pPr marL="2286000" lvl="4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Char char="·"/>
              <a:defRPr/>
            </a:lvl5pPr>
            <a:lvl6pPr marL="2743200" lvl="5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Char char="·"/>
              <a:defRPr/>
            </a:lvl6pPr>
            <a:lvl7pPr marL="3200400" lvl="6" indent="-2286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25"/>
          <p:cNvSpPr txBox="1">
            <a:spLocks noGrp="1"/>
          </p:cNvSpPr>
          <p:nvPr>
            <p:ph type="body" idx="2"/>
          </p:nvPr>
        </p:nvSpPr>
        <p:spPr>
          <a:xfrm>
            <a:off x="250082" y="6217117"/>
            <a:ext cx="7778303" cy="36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Quattrocento Sans"/>
              <a:buNone/>
              <a:defRPr sz="1500" b="1">
                <a:solidFill>
                  <a:srgbClr val="CCA4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AutoNum type="arabicPeriod"/>
              <a:defRPr/>
            </a:lvl3pPr>
            <a:lvl4pPr marL="1828800" lvl="3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AutoNum type="alphaLcParenR"/>
              <a:defRPr/>
            </a:lvl4pPr>
            <a:lvl5pPr marL="2286000" lvl="4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Char char="·"/>
              <a:defRPr/>
            </a:lvl5pPr>
            <a:lvl6pPr marL="2743200" lvl="5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Char char="·"/>
              <a:defRPr/>
            </a:lvl6pPr>
            <a:lvl7pPr marL="3200400" lvl="6" indent="-2286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title"/>
          </p:nvPr>
        </p:nvSpPr>
        <p:spPr>
          <a:xfrm>
            <a:off x="683568" y="1556022"/>
            <a:ext cx="7776864" cy="259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Quattrocento Sans"/>
              <a:buNone/>
              <a:defRPr sz="3300" b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7" name="Google Shape;157;p25" descr="Schriftzug AGES mit stilisierter Frau, die über goldenem Bogen schwebt&#10;" title="AGES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7338" y="383176"/>
            <a:ext cx="1375143" cy="815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-Folien mit Bogen">
  <p:cSld name="Bild-Folien mit Bogen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057800"/>
            <a:ext cx="9145439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6"/>
          <p:cNvSpPr txBox="1">
            <a:spLocks noGrp="1"/>
          </p:cNvSpPr>
          <p:nvPr>
            <p:ph type="body" idx="1"/>
          </p:nvPr>
        </p:nvSpPr>
        <p:spPr>
          <a:xfrm>
            <a:off x="250082" y="6217117"/>
            <a:ext cx="7994327" cy="36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Quattrocento Sans"/>
              <a:buNone/>
              <a:defRPr sz="1500" b="1">
                <a:solidFill>
                  <a:srgbClr val="CCA4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AutoNum type="arabicPeriod"/>
              <a:defRPr/>
            </a:lvl3pPr>
            <a:lvl4pPr marL="1828800" lvl="3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AutoNum type="alphaLcParenR"/>
              <a:defRPr/>
            </a:lvl4pPr>
            <a:lvl5pPr marL="2286000" lvl="4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Char char="·"/>
              <a:defRPr/>
            </a:lvl5pPr>
            <a:lvl6pPr marL="2743200" lvl="5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Char char="·"/>
              <a:defRPr/>
            </a:lvl6pPr>
            <a:lvl7pPr marL="3200400" lvl="6" indent="-2286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26"/>
          <p:cNvSpPr>
            <a:spLocks noGrp="1"/>
          </p:cNvSpPr>
          <p:nvPr>
            <p:ph type="pic" idx="2"/>
          </p:nvPr>
        </p:nvSpPr>
        <p:spPr>
          <a:xfrm>
            <a:off x="-5097" y="-5877"/>
            <a:ext cx="9156084" cy="6287577"/>
          </a:xfrm>
          <a:prstGeom prst="rect">
            <a:avLst/>
          </a:prstGeom>
          <a:noFill/>
          <a:ln>
            <a:noFill/>
          </a:ln>
        </p:spPr>
      </p:sp>
      <p:sp>
        <p:nvSpPr>
          <p:cNvPr id="162" name="Google Shape;162;p26"/>
          <p:cNvSpPr txBox="1">
            <a:spLocks noGrp="1"/>
          </p:cNvSpPr>
          <p:nvPr>
            <p:ph type="title"/>
          </p:nvPr>
        </p:nvSpPr>
        <p:spPr>
          <a:xfrm>
            <a:off x="244534" y="5609103"/>
            <a:ext cx="5944107" cy="60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Quattrocento Sans"/>
              <a:buNone/>
              <a:defRPr sz="165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-Folie mit Logo">
  <p:cSld name="Leer-Folie mit Logo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7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sp>
        <p:nvSpPr>
          <p:cNvPr id="167" name="Google Shape;167;p27" descr="Senkrechter goldener Balken" title="Zierelement"/>
          <p:cNvSpPr/>
          <p:nvPr/>
        </p:nvSpPr>
        <p:spPr>
          <a:xfrm rot="-5400000">
            <a:off x="-3357337" y="3357338"/>
            <a:ext cx="6858001" cy="143326"/>
          </a:xfrm>
          <a:prstGeom prst="rect">
            <a:avLst/>
          </a:prstGeom>
          <a:solidFill>
            <a:srgbClr val="D49D1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27" descr="Schriftzug AGES mit stilisierter Frau, die über goldenem Bogen schwebt&#10;" title="AGES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17338" y="383176"/>
            <a:ext cx="1375143" cy="815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-Folie" type="blank">
  <p:cSld name="BLANK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8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8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sp>
        <p:nvSpPr>
          <p:cNvPr id="173" name="Google Shape;173;p28"/>
          <p:cNvSpPr/>
          <p:nvPr/>
        </p:nvSpPr>
        <p:spPr>
          <a:xfrm rot="-5400000">
            <a:off x="-3357337" y="3357338"/>
            <a:ext cx="6858001" cy="143326"/>
          </a:xfrm>
          <a:prstGeom prst="rect">
            <a:avLst/>
          </a:prstGeom>
          <a:solidFill>
            <a:srgbClr val="D49D1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genüberstellung">
  <p:cSld name="Gegenüberstellung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sp>
        <p:nvSpPr>
          <p:cNvPr id="178" name="Google Shape;178;p29" descr="Senkrechter goldener Balken" title="Zierelement"/>
          <p:cNvSpPr/>
          <p:nvPr/>
        </p:nvSpPr>
        <p:spPr>
          <a:xfrm rot="-5400000">
            <a:off x="-3357337" y="3357338"/>
            <a:ext cx="6858001" cy="143326"/>
          </a:xfrm>
          <a:prstGeom prst="rect">
            <a:avLst/>
          </a:prstGeom>
          <a:solidFill>
            <a:srgbClr val="D49D1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9"/>
          <p:cNvSpPr txBox="1">
            <a:spLocks noGrp="1"/>
          </p:cNvSpPr>
          <p:nvPr>
            <p:ph type="title"/>
          </p:nvPr>
        </p:nvSpPr>
        <p:spPr>
          <a:xfrm>
            <a:off x="457200" y="346647"/>
            <a:ext cx="6923088" cy="471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body" idx="1"/>
          </p:nvPr>
        </p:nvSpPr>
        <p:spPr>
          <a:xfrm>
            <a:off x="457200" y="1476275"/>
            <a:ext cx="4042792" cy="4724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AutoNum type="arabicPeriod"/>
              <a:defRPr/>
            </a:lvl3pPr>
            <a:lvl4pPr marL="1828800" lvl="3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AutoNum type="alphaLcParenR"/>
              <a:defRPr/>
            </a:lvl4pPr>
            <a:lvl5pPr marL="2286000" lvl="4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Char char="·"/>
              <a:defRPr/>
            </a:lvl5pPr>
            <a:lvl6pPr marL="2743200" lvl="5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Char char="·"/>
              <a:defRPr/>
            </a:lvl6pPr>
            <a:lvl7pPr marL="3200400" lvl="6" indent="-2286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body" idx="2"/>
          </p:nvPr>
        </p:nvSpPr>
        <p:spPr>
          <a:xfrm>
            <a:off x="4644009" y="1476274"/>
            <a:ext cx="4042792" cy="4724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AutoNum type="arabicPeriod"/>
              <a:defRPr/>
            </a:lvl3pPr>
            <a:lvl4pPr marL="1828800" lvl="3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AutoNum type="alphaLcParenR"/>
              <a:defRPr/>
            </a:lvl4pPr>
            <a:lvl5pPr marL="2286000" lvl="4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Char char="·"/>
              <a:defRPr/>
            </a:lvl5pPr>
            <a:lvl6pPr marL="2743200" lvl="5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Char char="·"/>
              <a:defRPr/>
            </a:lvl6pPr>
            <a:lvl7pPr marL="3200400" lvl="6" indent="-2286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body" idx="3"/>
          </p:nvPr>
        </p:nvSpPr>
        <p:spPr>
          <a:xfrm>
            <a:off x="457200" y="891248"/>
            <a:ext cx="6923088" cy="350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45700" anchor="t" anchorCtr="0">
            <a:noAutofit/>
          </a:bodyPr>
          <a:lstStyle>
            <a:lvl1pPr marL="457200" lvl="0" indent="-228600" algn="l">
              <a:lnSpc>
                <a:spcPct val="113636"/>
              </a:lnSpc>
              <a:spcBef>
                <a:spcPts val="330"/>
              </a:spcBef>
              <a:spcAft>
                <a:spcPts val="0"/>
              </a:spcAft>
              <a:buSzPts val="1650"/>
              <a:buFont typeface="Quattrocento Sans"/>
              <a:buNone/>
              <a:defRPr b="1">
                <a:solidFill>
                  <a:srgbClr val="CCA400"/>
                </a:solidFill>
              </a:defRPr>
            </a:lvl1pPr>
            <a:lvl2pPr marL="914400" lvl="1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AutoNum type="arabicPeriod"/>
              <a:defRPr/>
            </a:lvl3pPr>
            <a:lvl4pPr marL="1828800" lvl="3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AutoNum type="alphaLcParenR"/>
              <a:defRPr/>
            </a:lvl4pPr>
            <a:lvl5pPr marL="2286000" lvl="4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Char char="·"/>
              <a:defRPr/>
            </a:lvl5pPr>
            <a:lvl6pPr marL="2743200" lvl="5" indent="-3429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Char char="·"/>
              <a:defRPr/>
            </a:lvl6pPr>
            <a:lvl7pPr marL="3200400" lvl="6" indent="-228600" algn="l">
              <a:lnSpc>
                <a:spcPct val="104166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3" name="Google Shape;183;p29" descr="Schriftzug AGES mit stilisierter Frau, die über goldenem Bogen schwebt&#10;" title="AGES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17338" y="383176"/>
            <a:ext cx="1375143" cy="815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attrocento Sans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sp>
        <p:nvSpPr>
          <p:cNvPr id="127" name="Google Shape;127;p20" descr="Aufzählungszeichen" title="Aufzählungszeichen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3375" algn="l" rtl="0">
              <a:lnSpc>
                <a:spcPct val="136363"/>
              </a:lnSpc>
              <a:spcBef>
                <a:spcPts val="330"/>
              </a:spcBef>
              <a:spcAft>
                <a:spcPts val="0"/>
              </a:spcAft>
              <a:buClr>
                <a:srgbClr val="D49D10"/>
              </a:buClr>
              <a:buSzPts val="1650"/>
              <a:buFont typeface="Quattrocento Sans"/>
              <a:buChar char="•"/>
              <a:defRPr sz="16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23850" algn="l" rtl="0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rgbClr val="CCA40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23850" algn="l" rtl="0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rgbClr val="CCA400"/>
              </a:buClr>
              <a:buSzPts val="1500"/>
              <a:buFont typeface="Quattrocento Sans"/>
              <a:buAutoNum type="arabicPeriod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23850" algn="l" rtl="0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rgbClr val="CCA400"/>
              </a:buClr>
              <a:buSzPts val="1500"/>
              <a:buFont typeface="Quattrocento Sans"/>
              <a:buAutoNum type="alphaLcParenR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23850" algn="l" rtl="0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rgbClr val="CCA400"/>
              </a:buClr>
              <a:buSzPts val="1500"/>
              <a:buFont typeface="Noto Sans Symbols"/>
              <a:buChar char="·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23850" algn="l" rtl="0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·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228600" algn="l" rtl="0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at/url?sa=i&amp;rct=j&amp;q=&amp;esrc=s&amp;source=images&amp;cd=&amp;ved=0ahUKEwjh08jozPPRAhXJaxQKHZouAk0QjRwIBw&amp;url=http://onlinecampus.virtuelle-ph.at/mod/page/view.php?id%3D24551&amp;bvm=bv.146094739,d.d24&amp;psig=AFQjCNFcr02qFNHfiYCDRAUle7hryaTqsA&amp;ust=1486200007474207&amp;cad=rj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hyperlink" Target="http://www.google.at/url?sa=i&amp;rct=j&amp;q=&amp;esrc=s&amp;source=images&amp;cd=&amp;ved=0ahUKEwjbmoinzfPRAhVDvxQKHSNEDwsQjRwIBw&amp;url=http://heltschl.org/7/72/72411.html&amp;bvm=bv.146094739,d.d24&amp;psig=AFQjCNGCgIkfe8HphfsB2ayFW5-tz36KDQ&amp;ust=148620017121700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0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7F7F7F"/>
                </a:solidFill>
              </a:rPr>
              <a:t>1</a:t>
            </a:fld>
            <a:endParaRPr>
              <a:solidFill>
                <a:srgbClr val="7F7F7F"/>
              </a:solidFill>
            </a:endParaRPr>
          </a:p>
        </p:txBody>
      </p:sp>
      <p:sp>
        <p:nvSpPr>
          <p:cNvPr id="453" name="Google Shape;453;p50"/>
          <p:cNvSpPr txBox="1">
            <a:spLocks noGrp="1"/>
          </p:cNvSpPr>
          <p:nvPr>
            <p:ph type="title"/>
          </p:nvPr>
        </p:nvSpPr>
        <p:spPr>
          <a:xfrm>
            <a:off x="457200" y="346647"/>
            <a:ext cx="6923088" cy="471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>
                <a:latin typeface="Quattrocento Sans"/>
                <a:ea typeface="Quattrocento Sans"/>
                <a:cs typeface="Quattrocento Sans"/>
                <a:sym typeface="Quattrocento Sans"/>
              </a:rPr>
              <a:t>Inverkehrbringung – Wirkstoffmengen </a:t>
            </a:r>
            <a:r>
              <a:rPr lang="en-US" sz="750">
                <a:latin typeface="Quattrocento Sans"/>
                <a:ea typeface="Quattrocento Sans"/>
                <a:cs typeface="Quattrocento Sans"/>
                <a:sym typeface="Quattrocento Sans"/>
              </a:rPr>
              <a:t>(in Tonnen)</a:t>
            </a:r>
            <a:endParaRPr sz="750"/>
          </a:p>
        </p:txBody>
      </p:sp>
      <p:sp>
        <p:nvSpPr>
          <p:cNvPr id="454" name="Google Shape;454;p50"/>
          <p:cNvSpPr txBox="1">
            <a:spLocks noGrp="1"/>
          </p:cNvSpPr>
          <p:nvPr>
            <p:ph type="body" idx="2"/>
          </p:nvPr>
        </p:nvSpPr>
        <p:spPr>
          <a:xfrm>
            <a:off x="457200" y="1525686"/>
            <a:ext cx="7200900" cy="26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45700" anchor="t" anchorCtr="0">
            <a:noAutofit/>
          </a:bodyPr>
          <a:lstStyle/>
          <a:p>
            <a:pPr marL="0" lvl="0" indent="0" algn="l" rtl="0">
              <a:lnSpc>
                <a:spcPct val="117187"/>
              </a:lnSpc>
              <a:spcBef>
                <a:spcPts val="0"/>
              </a:spcBef>
              <a:spcAft>
                <a:spcPts val="0"/>
              </a:spcAft>
              <a:buSzPts val="1600"/>
              <a:buFont typeface="Quattrocento Sans"/>
              <a:buNone/>
            </a:pPr>
            <a:r>
              <a:rPr lang="en-US"/>
              <a:t>Entwicklung 2011-2020, mit/ohne CO</a:t>
            </a:r>
            <a:r>
              <a:rPr lang="en-US" baseline="-25000"/>
              <a:t>2</a:t>
            </a:r>
            <a:r>
              <a:rPr lang="en-US"/>
              <a:t> (seit 2016 zugelassen) </a:t>
            </a:r>
            <a:endParaRPr/>
          </a:p>
        </p:txBody>
      </p:sp>
      <p:pic>
        <p:nvPicPr>
          <p:cNvPr id="455" name="Google Shape;455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233" y="1993874"/>
            <a:ext cx="8860168" cy="3733017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50"/>
          <p:cNvSpPr/>
          <p:nvPr/>
        </p:nvSpPr>
        <p:spPr>
          <a:xfrm>
            <a:off x="7184894" y="5669102"/>
            <a:ext cx="989373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Quelle:  AGES 2021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1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7F7F7F"/>
                </a:solidFill>
              </a:rPr>
              <a:t>2</a:t>
            </a:fld>
            <a:endParaRPr>
              <a:solidFill>
                <a:srgbClr val="7F7F7F"/>
              </a:solidFill>
            </a:endParaRPr>
          </a:p>
        </p:txBody>
      </p:sp>
      <p:sp>
        <p:nvSpPr>
          <p:cNvPr id="462" name="Google Shape;462;p51"/>
          <p:cNvSpPr txBox="1">
            <a:spLocks noGrp="1"/>
          </p:cNvSpPr>
          <p:nvPr>
            <p:ph type="title"/>
          </p:nvPr>
        </p:nvSpPr>
        <p:spPr>
          <a:xfrm>
            <a:off x="457200" y="346647"/>
            <a:ext cx="6923088" cy="471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>
                <a:latin typeface="Quattrocento Sans"/>
                <a:ea typeface="Quattrocento Sans"/>
                <a:cs typeface="Quattrocento Sans"/>
                <a:sym typeface="Quattrocento Sans"/>
              </a:rPr>
              <a:t>Wirkstoffverluste 2014-2028</a:t>
            </a:r>
            <a:endParaRPr sz="750"/>
          </a:p>
        </p:txBody>
      </p:sp>
      <p:sp>
        <p:nvSpPr>
          <p:cNvPr id="463" name="Google Shape;463;p51"/>
          <p:cNvSpPr txBox="1">
            <a:spLocks noGrp="1"/>
          </p:cNvSpPr>
          <p:nvPr>
            <p:ph type="body" idx="2"/>
          </p:nvPr>
        </p:nvSpPr>
        <p:spPr>
          <a:xfrm>
            <a:off x="457200" y="1525686"/>
            <a:ext cx="7200900" cy="26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45700" anchor="t" anchorCtr="0">
            <a:noAutofit/>
          </a:bodyPr>
          <a:lstStyle/>
          <a:p>
            <a:pPr marL="0" lvl="0" indent="0" algn="l" rtl="0">
              <a:lnSpc>
                <a:spcPct val="117187"/>
              </a:lnSpc>
              <a:spcBef>
                <a:spcPts val="0"/>
              </a:spcBef>
              <a:spcAft>
                <a:spcPts val="0"/>
              </a:spcAft>
              <a:buSzPts val="1600"/>
              <a:buFont typeface="Quattrocento Sans"/>
              <a:buNone/>
            </a:pPr>
            <a:r>
              <a:rPr lang="en-US"/>
              <a:t>Anzahl Wirkstoffe deren Genehmigung nicht verlängert wurde</a:t>
            </a:r>
            <a:endParaRPr/>
          </a:p>
        </p:txBody>
      </p:sp>
      <p:sp>
        <p:nvSpPr>
          <p:cNvPr id="464" name="Google Shape;464;p51"/>
          <p:cNvSpPr/>
          <p:nvPr/>
        </p:nvSpPr>
        <p:spPr>
          <a:xfrm>
            <a:off x="6767550" y="5713692"/>
            <a:ext cx="1479892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Quelle: EU Pesticides Database</a:t>
            </a:r>
            <a:endParaRPr/>
          </a:p>
        </p:txBody>
      </p:sp>
      <p:pic>
        <p:nvPicPr>
          <p:cNvPr id="465" name="Google Shape;465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2928" y="2046838"/>
            <a:ext cx="5551632" cy="3336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2"/>
          <p:cNvSpPr txBox="1">
            <a:spLocks noGrp="1"/>
          </p:cNvSpPr>
          <p:nvPr>
            <p:ph type="title"/>
          </p:nvPr>
        </p:nvSpPr>
        <p:spPr>
          <a:xfrm>
            <a:off x="457200" y="346647"/>
            <a:ext cx="6923088" cy="471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Landnutzung Österreich</a:t>
            </a:r>
            <a:endParaRPr/>
          </a:p>
        </p:txBody>
      </p:sp>
      <p:sp>
        <p:nvSpPr>
          <p:cNvPr id="472" name="Google Shape;472;p52"/>
          <p:cNvSpPr txBox="1">
            <a:spLocks noGrp="1"/>
          </p:cNvSpPr>
          <p:nvPr>
            <p:ph type="body" idx="2"/>
          </p:nvPr>
        </p:nvSpPr>
        <p:spPr>
          <a:xfrm>
            <a:off x="530456" y="1585579"/>
            <a:ext cx="5192316" cy="26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45700" anchor="t" anchorCtr="0">
            <a:noAutofit/>
          </a:bodyPr>
          <a:lstStyle/>
          <a:p>
            <a:pPr marL="0" lvl="0" indent="0" algn="l" rtl="0">
              <a:lnSpc>
                <a:spcPct val="117187"/>
              </a:lnSpc>
              <a:spcBef>
                <a:spcPts val="0"/>
              </a:spcBef>
              <a:spcAft>
                <a:spcPts val="0"/>
              </a:spcAft>
              <a:buSzPts val="1600"/>
              <a:buFont typeface="Quattrocento Sans"/>
              <a:buNone/>
            </a:pPr>
            <a:r>
              <a:rPr lang="en-US"/>
              <a:t>Gliederung der Kulturlandschaft Österreichs</a:t>
            </a:r>
            <a:endParaRPr/>
          </a:p>
        </p:txBody>
      </p:sp>
      <p:sp>
        <p:nvSpPr>
          <p:cNvPr id="473" name="Google Shape;473;p52" descr="Bildergebnis für hauptproduktionsgebiete österreich">
            <a:hlinkClick r:id="rId3"/>
          </p:cNvPr>
          <p:cNvSpPr/>
          <p:nvPr/>
        </p:nvSpPr>
        <p:spPr>
          <a:xfrm>
            <a:off x="1171575" y="291703"/>
            <a:ext cx="2171700" cy="1185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474" name="Google Shape;474;p52" descr="Bildergebnis für ackerbau österreich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1848389"/>
            <a:ext cx="6711435" cy="4008288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52"/>
          <p:cNvSpPr/>
          <p:nvPr/>
        </p:nvSpPr>
        <p:spPr>
          <a:xfrm>
            <a:off x="1709682" y="1862826"/>
            <a:ext cx="2268252" cy="27003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76" name="Google Shape;476;p52"/>
          <p:cNvSpPr/>
          <p:nvPr/>
        </p:nvSpPr>
        <p:spPr>
          <a:xfrm>
            <a:off x="4373000" y="4099386"/>
            <a:ext cx="750237" cy="386626"/>
          </a:xfrm>
          <a:custGeom>
            <a:avLst/>
            <a:gdLst/>
            <a:ahLst/>
            <a:cxnLst/>
            <a:rect l="l" t="t" r="r" b="b"/>
            <a:pathLst>
              <a:path w="1000316" h="515501" extrusionOk="0">
                <a:moveTo>
                  <a:pt x="650512" y="208655"/>
                </a:moveTo>
                <a:lnTo>
                  <a:pt x="650512" y="208655"/>
                </a:lnTo>
                <a:cubicBezTo>
                  <a:pt x="636193" y="190244"/>
                  <a:pt x="619778" y="173287"/>
                  <a:pt x="607554" y="153423"/>
                </a:cubicBezTo>
                <a:cubicBezTo>
                  <a:pt x="603134" y="146240"/>
                  <a:pt x="604379" y="136772"/>
                  <a:pt x="601417" y="128875"/>
                </a:cubicBezTo>
                <a:cubicBezTo>
                  <a:pt x="598205" y="120309"/>
                  <a:pt x="592541" y="112822"/>
                  <a:pt x="589143" y="104328"/>
                </a:cubicBezTo>
                <a:cubicBezTo>
                  <a:pt x="571587" y="60439"/>
                  <a:pt x="581005" y="77912"/>
                  <a:pt x="570733" y="36822"/>
                </a:cubicBezTo>
                <a:cubicBezTo>
                  <a:pt x="567439" y="23645"/>
                  <a:pt x="564078" y="8054"/>
                  <a:pt x="546185" y="6137"/>
                </a:cubicBezTo>
                <a:cubicBezTo>
                  <a:pt x="495294" y="684"/>
                  <a:pt x="443903" y="2046"/>
                  <a:pt x="392762" y="0"/>
                </a:cubicBezTo>
                <a:cubicBezTo>
                  <a:pt x="368214" y="2046"/>
                  <a:pt x="343273" y="1306"/>
                  <a:pt x="319119" y="6137"/>
                </a:cubicBezTo>
                <a:cubicBezTo>
                  <a:pt x="288625" y="12236"/>
                  <a:pt x="297500" y="47562"/>
                  <a:pt x="288435" y="67506"/>
                </a:cubicBezTo>
                <a:cubicBezTo>
                  <a:pt x="276200" y="94423"/>
                  <a:pt x="264241" y="103974"/>
                  <a:pt x="245476" y="122738"/>
                </a:cubicBezTo>
                <a:cubicBezTo>
                  <a:pt x="239325" y="141191"/>
                  <a:pt x="240284" y="143697"/>
                  <a:pt x="227065" y="159560"/>
                </a:cubicBezTo>
                <a:cubicBezTo>
                  <a:pt x="221509" y="166227"/>
                  <a:pt x="214211" y="171304"/>
                  <a:pt x="208655" y="177971"/>
                </a:cubicBezTo>
                <a:cubicBezTo>
                  <a:pt x="203933" y="183637"/>
                  <a:pt x="201342" y="190924"/>
                  <a:pt x="196381" y="196381"/>
                </a:cubicBezTo>
                <a:cubicBezTo>
                  <a:pt x="180813" y="213506"/>
                  <a:pt x="147286" y="245477"/>
                  <a:pt x="147286" y="245477"/>
                </a:cubicBezTo>
                <a:cubicBezTo>
                  <a:pt x="145240" y="253659"/>
                  <a:pt x="146549" y="263545"/>
                  <a:pt x="141149" y="270024"/>
                </a:cubicBezTo>
                <a:cubicBezTo>
                  <a:pt x="135292" y="277052"/>
                  <a:pt x="124045" y="276981"/>
                  <a:pt x="116601" y="282298"/>
                </a:cubicBezTo>
                <a:cubicBezTo>
                  <a:pt x="77226" y="310423"/>
                  <a:pt x="121187" y="294960"/>
                  <a:pt x="73643" y="306846"/>
                </a:cubicBezTo>
                <a:cubicBezTo>
                  <a:pt x="65460" y="312983"/>
                  <a:pt x="56327" y="318024"/>
                  <a:pt x="49095" y="325256"/>
                </a:cubicBezTo>
                <a:cubicBezTo>
                  <a:pt x="43879" y="330471"/>
                  <a:pt x="41543" y="338001"/>
                  <a:pt x="36821" y="343667"/>
                </a:cubicBezTo>
                <a:cubicBezTo>
                  <a:pt x="31265" y="350334"/>
                  <a:pt x="24058" y="355488"/>
                  <a:pt x="18410" y="362078"/>
                </a:cubicBezTo>
                <a:cubicBezTo>
                  <a:pt x="11754" y="369844"/>
                  <a:pt x="6137" y="378443"/>
                  <a:pt x="0" y="386626"/>
                </a:cubicBezTo>
                <a:cubicBezTo>
                  <a:pt x="4091" y="398900"/>
                  <a:pt x="6487" y="411875"/>
                  <a:pt x="12273" y="423447"/>
                </a:cubicBezTo>
                <a:cubicBezTo>
                  <a:pt x="16364" y="431630"/>
                  <a:pt x="15515" y="446538"/>
                  <a:pt x="24547" y="447995"/>
                </a:cubicBezTo>
                <a:cubicBezTo>
                  <a:pt x="83149" y="457447"/>
                  <a:pt x="143194" y="452086"/>
                  <a:pt x="202518" y="454132"/>
                </a:cubicBezTo>
                <a:cubicBezTo>
                  <a:pt x="216837" y="456178"/>
                  <a:pt x="231621" y="456113"/>
                  <a:pt x="245476" y="460269"/>
                </a:cubicBezTo>
                <a:cubicBezTo>
                  <a:pt x="252541" y="462388"/>
                  <a:pt x="257147" y="469547"/>
                  <a:pt x="263887" y="472542"/>
                </a:cubicBezTo>
                <a:cubicBezTo>
                  <a:pt x="293065" y="485510"/>
                  <a:pt x="306651" y="485807"/>
                  <a:pt x="337530" y="490953"/>
                </a:cubicBezTo>
                <a:cubicBezTo>
                  <a:pt x="370429" y="501919"/>
                  <a:pt x="342193" y="493353"/>
                  <a:pt x="386625" y="503227"/>
                </a:cubicBezTo>
                <a:cubicBezTo>
                  <a:pt x="409744" y="508365"/>
                  <a:pt x="409081" y="508667"/>
                  <a:pt x="429584" y="515501"/>
                </a:cubicBezTo>
                <a:cubicBezTo>
                  <a:pt x="445949" y="513455"/>
                  <a:pt x="462453" y="512314"/>
                  <a:pt x="478679" y="509364"/>
                </a:cubicBezTo>
                <a:cubicBezTo>
                  <a:pt x="485044" y="508207"/>
                  <a:pt x="492039" y="507268"/>
                  <a:pt x="497090" y="503227"/>
                </a:cubicBezTo>
                <a:cubicBezTo>
                  <a:pt x="502849" y="498619"/>
                  <a:pt x="502431" y="487337"/>
                  <a:pt x="509363" y="484816"/>
                </a:cubicBezTo>
                <a:cubicBezTo>
                  <a:pt x="526772" y="478485"/>
                  <a:pt x="546185" y="480725"/>
                  <a:pt x="564596" y="478679"/>
                </a:cubicBezTo>
                <a:cubicBezTo>
                  <a:pt x="572778" y="476633"/>
                  <a:pt x="580873" y="474196"/>
                  <a:pt x="589143" y="472542"/>
                </a:cubicBezTo>
                <a:cubicBezTo>
                  <a:pt x="650155" y="460339"/>
                  <a:pt x="710191" y="459387"/>
                  <a:pt x="773251" y="454132"/>
                </a:cubicBezTo>
                <a:cubicBezTo>
                  <a:pt x="817565" y="439360"/>
                  <a:pt x="764884" y="455419"/>
                  <a:pt x="853031" y="441858"/>
                </a:cubicBezTo>
                <a:cubicBezTo>
                  <a:pt x="859424" y="440874"/>
                  <a:pt x="865098" y="436990"/>
                  <a:pt x="871441" y="435721"/>
                </a:cubicBezTo>
                <a:cubicBezTo>
                  <a:pt x="885625" y="432884"/>
                  <a:pt x="900080" y="431630"/>
                  <a:pt x="914400" y="429584"/>
                </a:cubicBezTo>
                <a:cubicBezTo>
                  <a:pt x="920537" y="425493"/>
                  <a:pt x="927595" y="422525"/>
                  <a:pt x="932810" y="417310"/>
                </a:cubicBezTo>
                <a:cubicBezTo>
                  <a:pt x="984698" y="365420"/>
                  <a:pt x="929269" y="416484"/>
                  <a:pt x="957358" y="374352"/>
                </a:cubicBezTo>
                <a:cubicBezTo>
                  <a:pt x="962172" y="367131"/>
                  <a:pt x="969632" y="362078"/>
                  <a:pt x="975769" y="355941"/>
                </a:cubicBezTo>
                <a:cubicBezTo>
                  <a:pt x="977815" y="347758"/>
                  <a:pt x="979589" y="339503"/>
                  <a:pt x="981906" y="331393"/>
                </a:cubicBezTo>
                <a:cubicBezTo>
                  <a:pt x="983683" y="325173"/>
                  <a:pt x="986474" y="319259"/>
                  <a:pt x="988043" y="312983"/>
                </a:cubicBezTo>
                <a:cubicBezTo>
                  <a:pt x="1002859" y="253720"/>
                  <a:pt x="986286" y="305983"/>
                  <a:pt x="1000316" y="263887"/>
                </a:cubicBezTo>
                <a:cubicBezTo>
                  <a:pt x="998271" y="222974"/>
                  <a:pt x="997728" y="181959"/>
                  <a:pt x="994180" y="141149"/>
                </a:cubicBezTo>
                <a:cubicBezTo>
                  <a:pt x="993620" y="134704"/>
                  <a:pt x="994180" y="124784"/>
                  <a:pt x="988043" y="122738"/>
                </a:cubicBezTo>
                <a:cubicBezTo>
                  <a:pt x="978147" y="119439"/>
                  <a:pt x="967586" y="126829"/>
                  <a:pt x="957358" y="128875"/>
                </a:cubicBezTo>
                <a:lnTo>
                  <a:pt x="932810" y="165697"/>
                </a:lnTo>
                <a:cubicBezTo>
                  <a:pt x="929222" y="171079"/>
                  <a:pt x="930883" y="179196"/>
                  <a:pt x="926673" y="184107"/>
                </a:cubicBezTo>
                <a:cubicBezTo>
                  <a:pt x="906660" y="207455"/>
                  <a:pt x="900650" y="207101"/>
                  <a:pt x="877578" y="214792"/>
                </a:cubicBezTo>
                <a:cubicBezTo>
                  <a:pt x="848369" y="234265"/>
                  <a:pt x="870645" y="222395"/>
                  <a:pt x="834620" y="233203"/>
                </a:cubicBezTo>
                <a:cubicBezTo>
                  <a:pt x="759940" y="255607"/>
                  <a:pt x="829813" y="237474"/>
                  <a:pt x="773251" y="251613"/>
                </a:cubicBezTo>
                <a:cubicBezTo>
                  <a:pt x="717286" y="242287"/>
                  <a:pt x="748234" y="249412"/>
                  <a:pt x="681197" y="227066"/>
                </a:cubicBezTo>
                <a:cubicBezTo>
                  <a:pt x="661406" y="220469"/>
                  <a:pt x="619828" y="214792"/>
                  <a:pt x="619828" y="214792"/>
                </a:cubicBezTo>
                <a:cubicBezTo>
                  <a:pt x="613691" y="210701"/>
                  <a:pt x="608014" y="205817"/>
                  <a:pt x="601417" y="202518"/>
                </a:cubicBezTo>
                <a:cubicBezTo>
                  <a:pt x="548074" y="175847"/>
                  <a:pt x="583006" y="253454"/>
                  <a:pt x="583006" y="85917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77" name="Google Shape;477;p52"/>
          <p:cNvSpPr txBox="1"/>
          <p:nvPr/>
        </p:nvSpPr>
        <p:spPr>
          <a:xfrm>
            <a:off x="730438" y="2418990"/>
            <a:ext cx="2592288" cy="46166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               Haupteinsatzgebiete von Pflanzenschutzmitteln </a:t>
            </a:r>
            <a:endParaRPr/>
          </a:p>
        </p:txBody>
      </p:sp>
      <p:sp>
        <p:nvSpPr>
          <p:cNvPr id="478" name="Google Shape;478;p52"/>
          <p:cNvSpPr/>
          <p:nvPr/>
        </p:nvSpPr>
        <p:spPr>
          <a:xfrm>
            <a:off x="833807" y="2467399"/>
            <a:ext cx="529854" cy="123940"/>
          </a:xfrm>
          <a:custGeom>
            <a:avLst/>
            <a:gdLst/>
            <a:ahLst/>
            <a:cxnLst/>
            <a:rect l="l" t="t" r="r" b="b"/>
            <a:pathLst>
              <a:path w="706472" h="165253" extrusionOk="0">
                <a:moveTo>
                  <a:pt x="706472" y="44068"/>
                </a:moveTo>
                <a:lnTo>
                  <a:pt x="706472" y="44068"/>
                </a:lnTo>
                <a:cubicBezTo>
                  <a:pt x="686568" y="41856"/>
                  <a:pt x="596645" y="36346"/>
                  <a:pt x="563252" y="22034"/>
                </a:cubicBezTo>
                <a:cubicBezTo>
                  <a:pt x="551082" y="16818"/>
                  <a:pt x="541219" y="7345"/>
                  <a:pt x="530202" y="0"/>
                </a:cubicBezTo>
                <a:cubicBezTo>
                  <a:pt x="412689" y="3672"/>
                  <a:pt x="294868" y="1764"/>
                  <a:pt x="177662" y="11017"/>
                </a:cubicBezTo>
                <a:cubicBezTo>
                  <a:pt x="154508" y="12845"/>
                  <a:pt x="134093" y="27418"/>
                  <a:pt x="111561" y="33051"/>
                </a:cubicBezTo>
                <a:cubicBezTo>
                  <a:pt x="56227" y="46884"/>
                  <a:pt x="81857" y="39280"/>
                  <a:pt x="34443" y="55085"/>
                </a:cubicBezTo>
                <a:cubicBezTo>
                  <a:pt x="9818" y="79710"/>
                  <a:pt x="-15936" y="85755"/>
                  <a:pt x="12409" y="121186"/>
                </a:cubicBezTo>
                <a:cubicBezTo>
                  <a:pt x="20680" y="131525"/>
                  <a:pt x="33360" y="137842"/>
                  <a:pt x="45460" y="143220"/>
                </a:cubicBezTo>
                <a:cubicBezTo>
                  <a:pt x="66684" y="152653"/>
                  <a:pt x="111561" y="165253"/>
                  <a:pt x="111561" y="165253"/>
                </a:cubicBezTo>
                <a:cubicBezTo>
                  <a:pt x="166645" y="161581"/>
                  <a:pt x="221644" y="156243"/>
                  <a:pt x="276814" y="154237"/>
                </a:cubicBezTo>
                <a:cubicBezTo>
                  <a:pt x="746857" y="137145"/>
                  <a:pt x="634862" y="62430"/>
                  <a:pt x="706472" y="44068"/>
                </a:cubicBezTo>
                <a:close/>
              </a:path>
            </a:pathLst>
          </a:custGeom>
          <a:solidFill>
            <a:srgbClr val="FFCC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79" name="Google Shape;479;p52"/>
          <p:cNvSpPr txBox="1"/>
          <p:nvPr/>
        </p:nvSpPr>
        <p:spPr>
          <a:xfrm>
            <a:off x="7034254" y="2529370"/>
            <a:ext cx="1786928" cy="830997"/>
          </a:xfrm>
          <a:prstGeom prst="rect">
            <a:avLst/>
          </a:prstGeom>
          <a:solidFill>
            <a:srgbClr val="FFC000"/>
          </a:solidFill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Auf ca. 13 % der Landesfläche werden konventionelle PSM eingesetzt!</a:t>
            </a:r>
            <a:endParaRPr/>
          </a:p>
        </p:txBody>
      </p:sp>
      <p:sp>
        <p:nvSpPr>
          <p:cNvPr id="480" name="Google Shape;480;p52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7F7F7F"/>
                </a:solidFill>
              </a:rPr>
              <a:t>3</a:t>
            </a:fld>
            <a:endParaRPr>
              <a:solidFill>
                <a:srgbClr val="7F7F7F"/>
              </a:solidFill>
            </a:endParaRPr>
          </a:p>
        </p:txBody>
      </p:sp>
      <p:cxnSp>
        <p:nvCxnSpPr>
          <p:cNvPr id="481" name="Google Shape;481;p52"/>
          <p:cNvCxnSpPr/>
          <p:nvPr/>
        </p:nvCxnSpPr>
        <p:spPr>
          <a:xfrm>
            <a:off x="3977934" y="2513958"/>
            <a:ext cx="0" cy="15411"/>
          </a:xfrm>
          <a:prstGeom prst="straightConnector1">
            <a:avLst/>
          </a:prstGeom>
          <a:noFill/>
          <a:ln w="9525" cap="flat" cmpd="sng">
            <a:solidFill>
              <a:srgbClr val="CBA3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2" name="Google Shape;482;p52"/>
          <p:cNvSpPr/>
          <p:nvPr/>
        </p:nvSpPr>
        <p:spPr>
          <a:xfrm>
            <a:off x="3544491" y="1997842"/>
            <a:ext cx="3371850" cy="2351321"/>
          </a:xfrm>
          <a:custGeom>
            <a:avLst/>
            <a:gdLst/>
            <a:ahLst/>
            <a:cxnLst/>
            <a:rect l="l" t="t" r="r" b="b"/>
            <a:pathLst>
              <a:path w="4495800" h="3135095" extrusionOk="0">
                <a:moveTo>
                  <a:pt x="584200" y="715745"/>
                </a:moveTo>
                <a:cubicBezTo>
                  <a:pt x="596900" y="711512"/>
                  <a:pt x="631705" y="715219"/>
                  <a:pt x="654050" y="722095"/>
                </a:cubicBezTo>
                <a:cubicBezTo>
                  <a:pt x="668252" y="726465"/>
                  <a:pt x="666276" y="751665"/>
                  <a:pt x="673100" y="760195"/>
                </a:cubicBezTo>
                <a:cubicBezTo>
                  <a:pt x="677868" y="766154"/>
                  <a:pt x="685324" y="769482"/>
                  <a:pt x="692150" y="772895"/>
                </a:cubicBezTo>
                <a:cubicBezTo>
                  <a:pt x="698137" y="775888"/>
                  <a:pt x="704636" y="777932"/>
                  <a:pt x="711200" y="779245"/>
                </a:cubicBezTo>
                <a:cubicBezTo>
                  <a:pt x="736450" y="784295"/>
                  <a:pt x="762150" y="786895"/>
                  <a:pt x="787400" y="791945"/>
                </a:cubicBezTo>
                <a:cubicBezTo>
                  <a:pt x="825714" y="799608"/>
                  <a:pt x="808911" y="794882"/>
                  <a:pt x="838200" y="804645"/>
                </a:cubicBezTo>
                <a:cubicBezTo>
                  <a:pt x="850900" y="817345"/>
                  <a:pt x="870620" y="825706"/>
                  <a:pt x="876300" y="842745"/>
                </a:cubicBezTo>
                <a:cubicBezTo>
                  <a:pt x="878417" y="849095"/>
                  <a:pt x="878469" y="856568"/>
                  <a:pt x="882650" y="861795"/>
                </a:cubicBezTo>
                <a:cubicBezTo>
                  <a:pt x="891602" y="872986"/>
                  <a:pt x="908201" y="876662"/>
                  <a:pt x="920750" y="880845"/>
                </a:cubicBezTo>
                <a:cubicBezTo>
                  <a:pt x="939800" y="878728"/>
                  <a:pt x="960104" y="881614"/>
                  <a:pt x="977900" y="874495"/>
                </a:cubicBezTo>
                <a:cubicBezTo>
                  <a:pt x="984115" y="872009"/>
                  <a:pt x="979517" y="860178"/>
                  <a:pt x="984250" y="855445"/>
                </a:cubicBezTo>
                <a:cubicBezTo>
                  <a:pt x="988983" y="850712"/>
                  <a:pt x="996950" y="851212"/>
                  <a:pt x="1003300" y="849095"/>
                </a:cubicBezTo>
                <a:cubicBezTo>
                  <a:pt x="1068498" y="865394"/>
                  <a:pt x="987688" y="843241"/>
                  <a:pt x="1054100" y="868145"/>
                </a:cubicBezTo>
                <a:cubicBezTo>
                  <a:pt x="1062272" y="871209"/>
                  <a:pt x="1071033" y="872378"/>
                  <a:pt x="1079500" y="874495"/>
                </a:cubicBezTo>
                <a:cubicBezTo>
                  <a:pt x="1113367" y="872378"/>
                  <a:pt x="1147354" y="871697"/>
                  <a:pt x="1181100" y="868145"/>
                </a:cubicBezTo>
                <a:cubicBezTo>
                  <a:pt x="1192644" y="866930"/>
                  <a:pt x="1211393" y="856902"/>
                  <a:pt x="1219200" y="849095"/>
                </a:cubicBezTo>
                <a:cubicBezTo>
                  <a:pt x="1226684" y="841611"/>
                  <a:pt x="1229638" y="829846"/>
                  <a:pt x="1238250" y="823695"/>
                </a:cubicBezTo>
                <a:cubicBezTo>
                  <a:pt x="1245352" y="818622"/>
                  <a:pt x="1255259" y="819743"/>
                  <a:pt x="1263650" y="817345"/>
                </a:cubicBezTo>
                <a:cubicBezTo>
                  <a:pt x="1270086" y="815506"/>
                  <a:pt x="1276350" y="813112"/>
                  <a:pt x="1282700" y="810995"/>
                </a:cubicBezTo>
                <a:cubicBezTo>
                  <a:pt x="1289050" y="804645"/>
                  <a:pt x="1294661" y="797458"/>
                  <a:pt x="1301750" y="791945"/>
                </a:cubicBezTo>
                <a:cubicBezTo>
                  <a:pt x="1313798" y="782574"/>
                  <a:pt x="1339850" y="766545"/>
                  <a:pt x="1339850" y="766545"/>
                </a:cubicBezTo>
                <a:cubicBezTo>
                  <a:pt x="1344083" y="760195"/>
                  <a:pt x="1346687" y="752381"/>
                  <a:pt x="1352550" y="747495"/>
                </a:cubicBezTo>
                <a:cubicBezTo>
                  <a:pt x="1412910" y="697195"/>
                  <a:pt x="1341874" y="777221"/>
                  <a:pt x="1403350" y="715745"/>
                </a:cubicBezTo>
                <a:cubicBezTo>
                  <a:pt x="1453300" y="665795"/>
                  <a:pt x="1372683" y="729659"/>
                  <a:pt x="1435100" y="677645"/>
                </a:cubicBezTo>
                <a:cubicBezTo>
                  <a:pt x="1440963" y="672759"/>
                  <a:pt x="1447324" y="668358"/>
                  <a:pt x="1454150" y="664945"/>
                </a:cubicBezTo>
                <a:cubicBezTo>
                  <a:pt x="1464300" y="659870"/>
                  <a:pt x="1489105" y="654958"/>
                  <a:pt x="1498600" y="652245"/>
                </a:cubicBezTo>
                <a:cubicBezTo>
                  <a:pt x="1505036" y="650406"/>
                  <a:pt x="1511214" y="647734"/>
                  <a:pt x="1517650" y="645895"/>
                </a:cubicBezTo>
                <a:cubicBezTo>
                  <a:pt x="1526041" y="643497"/>
                  <a:pt x="1534659" y="641943"/>
                  <a:pt x="1543050" y="639545"/>
                </a:cubicBezTo>
                <a:cubicBezTo>
                  <a:pt x="1596564" y="624255"/>
                  <a:pt x="1525490" y="644349"/>
                  <a:pt x="1581150" y="620495"/>
                </a:cubicBezTo>
                <a:cubicBezTo>
                  <a:pt x="1589172" y="617057"/>
                  <a:pt x="1598083" y="616262"/>
                  <a:pt x="1606550" y="614145"/>
                </a:cubicBezTo>
                <a:cubicBezTo>
                  <a:pt x="1612900" y="609912"/>
                  <a:pt x="1618774" y="604858"/>
                  <a:pt x="1625600" y="601445"/>
                </a:cubicBezTo>
                <a:cubicBezTo>
                  <a:pt x="1640786" y="593852"/>
                  <a:pt x="1659913" y="587891"/>
                  <a:pt x="1676400" y="582395"/>
                </a:cubicBezTo>
                <a:cubicBezTo>
                  <a:pt x="1695450" y="584512"/>
                  <a:pt x="1715660" y="581864"/>
                  <a:pt x="1733550" y="588745"/>
                </a:cubicBezTo>
                <a:cubicBezTo>
                  <a:pt x="1744726" y="593043"/>
                  <a:pt x="1751470" y="604795"/>
                  <a:pt x="1758950" y="614145"/>
                </a:cubicBezTo>
                <a:cubicBezTo>
                  <a:pt x="1768485" y="626064"/>
                  <a:pt x="1777524" y="638593"/>
                  <a:pt x="1784350" y="652245"/>
                </a:cubicBezTo>
                <a:cubicBezTo>
                  <a:pt x="1788583" y="660712"/>
                  <a:pt x="1791548" y="669942"/>
                  <a:pt x="1797050" y="677645"/>
                </a:cubicBezTo>
                <a:cubicBezTo>
                  <a:pt x="1802270" y="684953"/>
                  <a:pt x="1810351" y="689796"/>
                  <a:pt x="1816100" y="696695"/>
                </a:cubicBezTo>
                <a:cubicBezTo>
                  <a:pt x="1820986" y="702558"/>
                  <a:pt x="1824567" y="709395"/>
                  <a:pt x="1828800" y="715745"/>
                </a:cubicBezTo>
                <a:cubicBezTo>
                  <a:pt x="1849583" y="798878"/>
                  <a:pt x="1816368" y="684532"/>
                  <a:pt x="1854200" y="760195"/>
                </a:cubicBezTo>
                <a:cubicBezTo>
                  <a:pt x="1879702" y="811199"/>
                  <a:pt x="1839086" y="777635"/>
                  <a:pt x="1879600" y="804645"/>
                </a:cubicBezTo>
                <a:cubicBezTo>
                  <a:pt x="1881717" y="810995"/>
                  <a:pt x="1882957" y="817708"/>
                  <a:pt x="1885950" y="823695"/>
                </a:cubicBezTo>
                <a:cubicBezTo>
                  <a:pt x="1908861" y="869517"/>
                  <a:pt x="1889085" y="812482"/>
                  <a:pt x="1911350" y="868145"/>
                </a:cubicBezTo>
                <a:lnTo>
                  <a:pt x="1930400" y="925295"/>
                </a:lnTo>
                <a:cubicBezTo>
                  <a:pt x="1932517" y="931645"/>
                  <a:pt x="1931395" y="940329"/>
                  <a:pt x="1936750" y="944345"/>
                </a:cubicBezTo>
                <a:cubicBezTo>
                  <a:pt x="1945217" y="950695"/>
                  <a:pt x="1952479" y="959097"/>
                  <a:pt x="1962150" y="963395"/>
                </a:cubicBezTo>
                <a:cubicBezTo>
                  <a:pt x="1972013" y="967778"/>
                  <a:pt x="1983190" y="968406"/>
                  <a:pt x="1993900" y="969745"/>
                </a:cubicBezTo>
                <a:cubicBezTo>
                  <a:pt x="2017099" y="972645"/>
                  <a:pt x="2040409" y="974761"/>
                  <a:pt x="2063750" y="976095"/>
                </a:cubicBezTo>
                <a:cubicBezTo>
                  <a:pt x="2114511" y="978996"/>
                  <a:pt x="2165350" y="980328"/>
                  <a:pt x="2216150" y="982445"/>
                </a:cubicBezTo>
                <a:cubicBezTo>
                  <a:pt x="2222500" y="988795"/>
                  <a:pt x="2227499" y="1006115"/>
                  <a:pt x="2235200" y="1001495"/>
                </a:cubicBezTo>
                <a:cubicBezTo>
                  <a:pt x="2266950" y="982445"/>
                  <a:pt x="2235200" y="963395"/>
                  <a:pt x="2254250" y="944345"/>
                </a:cubicBezTo>
                <a:cubicBezTo>
                  <a:pt x="2262717" y="935878"/>
                  <a:pt x="2269907" y="925905"/>
                  <a:pt x="2279650" y="918945"/>
                </a:cubicBezTo>
                <a:cubicBezTo>
                  <a:pt x="2285097" y="915054"/>
                  <a:pt x="2292548" y="915232"/>
                  <a:pt x="2298700" y="912595"/>
                </a:cubicBezTo>
                <a:cubicBezTo>
                  <a:pt x="2307401" y="908866"/>
                  <a:pt x="2315881" y="904591"/>
                  <a:pt x="2324100" y="899895"/>
                </a:cubicBezTo>
                <a:cubicBezTo>
                  <a:pt x="2344728" y="888107"/>
                  <a:pt x="2344689" y="885656"/>
                  <a:pt x="2362200" y="868145"/>
                </a:cubicBezTo>
                <a:cubicBezTo>
                  <a:pt x="2364317" y="846978"/>
                  <a:pt x="2366065" y="825772"/>
                  <a:pt x="2368550" y="804645"/>
                </a:cubicBezTo>
                <a:cubicBezTo>
                  <a:pt x="2370299" y="789780"/>
                  <a:pt x="2373333" y="775080"/>
                  <a:pt x="2374900" y="760195"/>
                </a:cubicBezTo>
                <a:cubicBezTo>
                  <a:pt x="2377568" y="734847"/>
                  <a:pt x="2376251" y="708988"/>
                  <a:pt x="2381250" y="683995"/>
                </a:cubicBezTo>
                <a:cubicBezTo>
                  <a:pt x="2382747" y="676511"/>
                  <a:pt x="2390850" y="671919"/>
                  <a:pt x="2393950" y="664945"/>
                </a:cubicBezTo>
                <a:cubicBezTo>
                  <a:pt x="2399387" y="652712"/>
                  <a:pt x="2406650" y="626845"/>
                  <a:pt x="2406650" y="626845"/>
                </a:cubicBezTo>
                <a:cubicBezTo>
                  <a:pt x="2399385" y="575988"/>
                  <a:pt x="2421046" y="531595"/>
                  <a:pt x="2368550" y="531595"/>
                </a:cubicBezTo>
                <a:cubicBezTo>
                  <a:pt x="2353583" y="531595"/>
                  <a:pt x="2338917" y="535828"/>
                  <a:pt x="2324100" y="537945"/>
                </a:cubicBezTo>
                <a:cubicBezTo>
                  <a:pt x="2311400" y="542178"/>
                  <a:pt x="2298987" y="553892"/>
                  <a:pt x="2286000" y="550645"/>
                </a:cubicBezTo>
                <a:cubicBezTo>
                  <a:pt x="2269067" y="546412"/>
                  <a:pt x="2252039" y="542538"/>
                  <a:pt x="2235200" y="537945"/>
                </a:cubicBezTo>
                <a:cubicBezTo>
                  <a:pt x="2228742" y="536184"/>
                  <a:pt x="2222137" y="534588"/>
                  <a:pt x="2216150" y="531595"/>
                </a:cubicBezTo>
                <a:cubicBezTo>
                  <a:pt x="2205111" y="526075"/>
                  <a:pt x="2194866" y="519086"/>
                  <a:pt x="2184400" y="512545"/>
                </a:cubicBezTo>
                <a:cubicBezTo>
                  <a:pt x="2177928" y="508500"/>
                  <a:pt x="2172176" y="503258"/>
                  <a:pt x="2165350" y="499845"/>
                </a:cubicBezTo>
                <a:cubicBezTo>
                  <a:pt x="2159363" y="496852"/>
                  <a:pt x="2152287" y="496488"/>
                  <a:pt x="2146300" y="493495"/>
                </a:cubicBezTo>
                <a:cubicBezTo>
                  <a:pt x="2102447" y="471569"/>
                  <a:pt x="2154713" y="487661"/>
                  <a:pt x="2101850" y="474445"/>
                </a:cubicBezTo>
                <a:cubicBezTo>
                  <a:pt x="2095500" y="468095"/>
                  <a:pt x="2088714" y="462153"/>
                  <a:pt x="2082800" y="455395"/>
                </a:cubicBezTo>
                <a:cubicBezTo>
                  <a:pt x="2073875" y="445195"/>
                  <a:pt x="2067474" y="432712"/>
                  <a:pt x="2057400" y="423645"/>
                </a:cubicBezTo>
                <a:cubicBezTo>
                  <a:pt x="2046055" y="413434"/>
                  <a:pt x="2030093" y="409038"/>
                  <a:pt x="2019300" y="398245"/>
                </a:cubicBezTo>
                <a:cubicBezTo>
                  <a:pt x="1994854" y="373799"/>
                  <a:pt x="2007722" y="384176"/>
                  <a:pt x="1981200" y="366495"/>
                </a:cubicBezTo>
                <a:cubicBezTo>
                  <a:pt x="1979083" y="360145"/>
                  <a:pt x="1972733" y="353795"/>
                  <a:pt x="1974850" y="347445"/>
                </a:cubicBezTo>
                <a:cubicBezTo>
                  <a:pt x="1979677" y="332965"/>
                  <a:pt x="2000250" y="309345"/>
                  <a:pt x="2000250" y="309345"/>
                </a:cubicBezTo>
                <a:cubicBezTo>
                  <a:pt x="2019300" y="311462"/>
                  <a:pt x="2038494" y="312544"/>
                  <a:pt x="2057400" y="315695"/>
                </a:cubicBezTo>
                <a:cubicBezTo>
                  <a:pt x="2064002" y="316795"/>
                  <a:pt x="2069757" y="322045"/>
                  <a:pt x="2076450" y="322045"/>
                </a:cubicBezTo>
                <a:cubicBezTo>
                  <a:pt x="2099829" y="322045"/>
                  <a:pt x="2123017" y="317812"/>
                  <a:pt x="2146300" y="315695"/>
                </a:cubicBezTo>
                <a:cubicBezTo>
                  <a:pt x="2207782" y="284954"/>
                  <a:pt x="2132913" y="325735"/>
                  <a:pt x="2197100" y="277595"/>
                </a:cubicBezTo>
                <a:cubicBezTo>
                  <a:pt x="2209655" y="268179"/>
                  <a:pt x="2226836" y="263450"/>
                  <a:pt x="2241550" y="258545"/>
                </a:cubicBezTo>
                <a:cubicBezTo>
                  <a:pt x="2247900" y="252195"/>
                  <a:pt x="2254851" y="246394"/>
                  <a:pt x="2260600" y="239495"/>
                </a:cubicBezTo>
                <a:cubicBezTo>
                  <a:pt x="2265486" y="233632"/>
                  <a:pt x="2267904" y="225841"/>
                  <a:pt x="2273300" y="220445"/>
                </a:cubicBezTo>
                <a:cubicBezTo>
                  <a:pt x="2278696" y="215049"/>
                  <a:pt x="2286140" y="212181"/>
                  <a:pt x="2292350" y="207745"/>
                </a:cubicBezTo>
                <a:cubicBezTo>
                  <a:pt x="2300962" y="201594"/>
                  <a:pt x="2309919" y="195814"/>
                  <a:pt x="2317750" y="188695"/>
                </a:cubicBezTo>
                <a:cubicBezTo>
                  <a:pt x="2333255" y="174600"/>
                  <a:pt x="2347383" y="159062"/>
                  <a:pt x="2362200" y="144245"/>
                </a:cubicBezTo>
                <a:cubicBezTo>
                  <a:pt x="2368550" y="137895"/>
                  <a:pt x="2376269" y="132667"/>
                  <a:pt x="2381250" y="125195"/>
                </a:cubicBezTo>
                <a:cubicBezTo>
                  <a:pt x="2436993" y="41581"/>
                  <a:pt x="2380936" y="120270"/>
                  <a:pt x="2425700" y="68045"/>
                </a:cubicBezTo>
                <a:cubicBezTo>
                  <a:pt x="2457205" y="31289"/>
                  <a:pt x="2430264" y="52302"/>
                  <a:pt x="2463800" y="29945"/>
                </a:cubicBezTo>
                <a:cubicBezTo>
                  <a:pt x="2465917" y="23595"/>
                  <a:pt x="2463472" y="11356"/>
                  <a:pt x="2470150" y="10895"/>
                </a:cubicBezTo>
                <a:cubicBezTo>
                  <a:pt x="2629191" y="-73"/>
                  <a:pt x="2602001" y="-13387"/>
                  <a:pt x="2667000" y="29945"/>
                </a:cubicBezTo>
                <a:cubicBezTo>
                  <a:pt x="2669117" y="36295"/>
                  <a:pt x="2667903" y="45104"/>
                  <a:pt x="2673350" y="48995"/>
                </a:cubicBezTo>
                <a:cubicBezTo>
                  <a:pt x="2684243" y="56776"/>
                  <a:pt x="2698463" y="58448"/>
                  <a:pt x="2711450" y="61695"/>
                </a:cubicBezTo>
                <a:cubicBezTo>
                  <a:pt x="2786176" y="80377"/>
                  <a:pt x="2728130" y="67682"/>
                  <a:pt x="2889250" y="74395"/>
                </a:cubicBezTo>
                <a:cubicBezTo>
                  <a:pt x="2901950" y="82862"/>
                  <a:pt x="2916557" y="89002"/>
                  <a:pt x="2927350" y="99795"/>
                </a:cubicBezTo>
                <a:cubicBezTo>
                  <a:pt x="2933700" y="106145"/>
                  <a:pt x="2937658" y="116788"/>
                  <a:pt x="2946400" y="118845"/>
                </a:cubicBezTo>
                <a:cubicBezTo>
                  <a:pt x="2975319" y="125649"/>
                  <a:pt x="3005667" y="123078"/>
                  <a:pt x="3035300" y="125195"/>
                </a:cubicBezTo>
                <a:cubicBezTo>
                  <a:pt x="3041650" y="127312"/>
                  <a:pt x="3048538" y="128224"/>
                  <a:pt x="3054350" y="131545"/>
                </a:cubicBezTo>
                <a:cubicBezTo>
                  <a:pt x="3092412" y="153295"/>
                  <a:pt x="3067619" y="145393"/>
                  <a:pt x="3098800" y="169645"/>
                </a:cubicBezTo>
                <a:cubicBezTo>
                  <a:pt x="3110848" y="179016"/>
                  <a:pt x="3121699" y="193663"/>
                  <a:pt x="3136900" y="195045"/>
                </a:cubicBezTo>
                <a:lnTo>
                  <a:pt x="3206750" y="201395"/>
                </a:lnTo>
                <a:cubicBezTo>
                  <a:pt x="3215217" y="203512"/>
                  <a:pt x="3223631" y="205852"/>
                  <a:pt x="3232150" y="207745"/>
                </a:cubicBezTo>
                <a:cubicBezTo>
                  <a:pt x="3242686" y="210086"/>
                  <a:pt x="3254247" y="209268"/>
                  <a:pt x="3263900" y="214095"/>
                </a:cubicBezTo>
                <a:cubicBezTo>
                  <a:pt x="3271932" y="218111"/>
                  <a:pt x="3275478" y="228164"/>
                  <a:pt x="3282950" y="233145"/>
                </a:cubicBezTo>
                <a:cubicBezTo>
                  <a:pt x="3288519" y="236858"/>
                  <a:pt x="3295650" y="237378"/>
                  <a:pt x="3302000" y="239495"/>
                </a:cubicBezTo>
                <a:cubicBezTo>
                  <a:pt x="3308350" y="245845"/>
                  <a:pt x="3313961" y="253032"/>
                  <a:pt x="3321050" y="258545"/>
                </a:cubicBezTo>
                <a:cubicBezTo>
                  <a:pt x="3333098" y="267916"/>
                  <a:pt x="3344670" y="279118"/>
                  <a:pt x="3359150" y="283945"/>
                </a:cubicBezTo>
                <a:cubicBezTo>
                  <a:pt x="3365500" y="286062"/>
                  <a:pt x="3371764" y="288456"/>
                  <a:pt x="3378200" y="290295"/>
                </a:cubicBezTo>
                <a:cubicBezTo>
                  <a:pt x="3451105" y="311125"/>
                  <a:pt x="3479903" y="299276"/>
                  <a:pt x="3587750" y="302995"/>
                </a:cubicBezTo>
                <a:cubicBezTo>
                  <a:pt x="3594100" y="307228"/>
                  <a:pt x="3599974" y="312282"/>
                  <a:pt x="3606800" y="315695"/>
                </a:cubicBezTo>
                <a:cubicBezTo>
                  <a:pt x="3632642" y="328616"/>
                  <a:pt x="3643166" y="319880"/>
                  <a:pt x="3676650" y="315695"/>
                </a:cubicBezTo>
                <a:cubicBezTo>
                  <a:pt x="3680883" y="309345"/>
                  <a:pt x="3683391" y="301413"/>
                  <a:pt x="3689350" y="296645"/>
                </a:cubicBezTo>
                <a:cubicBezTo>
                  <a:pt x="3695859" y="291438"/>
                  <a:pt x="3738569" y="284261"/>
                  <a:pt x="3740150" y="283945"/>
                </a:cubicBezTo>
                <a:cubicBezTo>
                  <a:pt x="3746500" y="279712"/>
                  <a:pt x="3752374" y="274658"/>
                  <a:pt x="3759200" y="271245"/>
                </a:cubicBezTo>
                <a:cubicBezTo>
                  <a:pt x="3765187" y="268252"/>
                  <a:pt x="3773023" y="269076"/>
                  <a:pt x="3778250" y="264895"/>
                </a:cubicBezTo>
                <a:cubicBezTo>
                  <a:pt x="3784209" y="260127"/>
                  <a:pt x="3785087" y="250731"/>
                  <a:pt x="3790950" y="245845"/>
                </a:cubicBezTo>
                <a:cubicBezTo>
                  <a:pt x="3801412" y="237126"/>
                  <a:pt x="3822166" y="231206"/>
                  <a:pt x="3835400" y="226795"/>
                </a:cubicBezTo>
                <a:cubicBezTo>
                  <a:pt x="3854450" y="228912"/>
                  <a:pt x="3873955" y="228496"/>
                  <a:pt x="3892550" y="233145"/>
                </a:cubicBezTo>
                <a:cubicBezTo>
                  <a:pt x="3908055" y="237021"/>
                  <a:pt x="3919167" y="256693"/>
                  <a:pt x="3930650" y="264895"/>
                </a:cubicBezTo>
                <a:cubicBezTo>
                  <a:pt x="3938353" y="270397"/>
                  <a:pt x="3947831" y="272899"/>
                  <a:pt x="3956050" y="277595"/>
                </a:cubicBezTo>
                <a:cubicBezTo>
                  <a:pt x="3962676" y="281381"/>
                  <a:pt x="3968274" y="286882"/>
                  <a:pt x="3975100" y="290295"/>
                </a:cubicBezTo>
                <a:cubicBezTo>
                  <a:pt x="3999532" y="302511"/>
                  <a:pt x="4046154" y="301373"/>
                  <a:pt x="4064000" y="302995"/>
                </a:cubicBezTo>
                <a:cubicBezTo>
                  <a:pt x="4153073" y="325263"/>
                  <a:pt x="4019400" y="286172"/>
                  <a:pt x="4108450" y="334745"/>
                </a:cubicBezTo>
                <a:cubicBezTo>
                  <a:pt x="4132505" y="347866"/>
                  <a:pt x="4199628" y="351483"/>
                  <a:pt x="4222750" y="353795"/>
                </a:cubicBezTo>
                <a:cubicBezTo>
                  <a:pt x="4224867" y="372845"/>
                  <a:pt x="4225949" y="392039"/>
                  <a:pt x="4229100" y="410945"/>
                </a:cubicBezTo>
                <a:cubicBezTo>
                  <a:pt x="4230200" y="417547"/>
                  <a:pt x="4235450" y="423302"/>
                  <a:pt x="4235450" y="429995"/>
                </a:cubicBezTo>
                <a:cubicBezTo>
                  <a:pt x="4235450" y="474495"/>
                  <a:pt x="4232513" y="518976"/>
                  <a:pt x="4229100" y="563345"/>
                </a:cubicBezTo>
                <a:cubicBezTo>
                  <a:pt x="4227305" y="586681"/>
                  <a:pt x="4217257" y="611574"/>
                  <a:pt x="4210050" y="633195"/>
                </a:cubicBezTo>
                <a:lnTo>
                  <a:pt x="4203700" y="652245"/>
                </a:lnTo>
                <a:cubicBezTo>
                  <a:pt x="4201583" y="658595"/>
                  <a:pt x="4198663" y="664731"/>
                  <a:pt x="4197350" y="671295"/>
                </a:cubicBezTo>
                <a:lnTo>
                  <a:pt x="4191000" y="703045"/>
                </a:lnTo>
                <a:cubicBezTo>
                  <a:pt x="4193117" y="719978"/>
                  <a:pt x="4195095" y="736930"/>
                  <a:pt x="4197350" y="753845"/>
                </a:cubicBezTo>
                <a:cubicBezTo>
                  <a:pt x="4199477" y="769800"/>
                  <a:pt x="4201279" y="799802"/>
                  <a:pt x="4210050" y="817345"/>
                </a:cubicBezTo>
                <a:cubicBezTo>
                  <a:pt x="4213463" y="824171"/>
                  <a:pt x="4218261" y="830223"/>
                  <a:pt x="4222750" y="836395"/>
                </a:cubicBezTo>
                <a:cubicBezTo>
                  <a:pt x="4235200" y="853513"/>
                  <a:pt x="4260850" y="887195"/>
                  <a:pt x="4260850" y="887195"/>
                </a:cubicBezTo>
                <a:cubicBezTo>
                  <a:pt x="4276811" y="935078"/>
                  <a:pt x="4255281" y="876056"/>
                  <a:pt x="4279900" y="925295"/>
                </a:cubicBezTo>
                <a:cubicBezTo>
                  <a:pt x="4282893" y="931282"/>
                  <a:pt x="4282999" y="938494"/>
                  <a:pt x="4286250" y="944345"/>
                </a:cubicBezTo>
                <a:cubicBezTo>
                  <a:pt x="4293663" y="957688"/>
                  <a:pt x="4304824" y="968793"/>
                  <a:pt x="4311650" y="982445"/>
                </a:cubicBezTo>
                <a:cubicBezTo>
                  <a:pt x="4315883" y="990912"/>
                  <a:pt x="4320834" y="999056"/>
                  <a:pt x="4324350" y="1007845"/>
                </a:cubicBezTo>
                <a:cubicBezTo>
                  <a:pt x="4329322" y="1020274"/>
                  <a:pt x="4325911" y="1038519"/>
                  <a:pt x="4337050" y="1045945"/>
                </a:cubicBezTo>
                <a:lnTo>
                  <a:pt x="4356100" y="1058645"/>
                </a:lnTo>
                <a:cubicBezTo>
                  <a:pt x="4360333" y="1067112"/>
                  <a:pt x="4365071" y="1075344"/>
                  <a:pt x="4368800" y="1084045"/>
                </a:cubicBezTo>
                <a:cubicBezTo>
                  <a:pt x="4371437" y="1090197"/>
                  <a:pt x="4371829" y="1097283"/>
                  <a:pt x="4375150" y="1103095"/>
                </a:cubicBezTo>
                <a:cubicBezTo>
                  <a:pt x="4380401" y="1112284"/>
                  <a:pt x="4389132" y="1119204"/>
                  <a:pt x="4394200" y="1128495"/>
                </a:cubicBezTo>
                <a:cubicBezTo>
                  <a:pt x="4440638" y="1213631"/>
                  <a:pt x="4388334" y="1139724"/>
                  <a:pt x="4432300" y="1198345"/>
                </a:cubicBezTo>
                <a:cubicBezTo>
                  <a:pt x="4437577" y="1219455"/>
                  <a:pt x="4442516" y="1241968"/>
                  <a:pt x="4451350" y="1261845"/>
                </a:cubicBezTo>
                <a:cubicBezTo>
                  <a:pt x="4454450" y="1268819"/>
                  <a:pt x="4459817" y="1274545"/>
                  <a:pt x="4464050" y="1280895"/>
                </a:cubicBezTo>
                <a:cubicBezTo>
                  <a:pt x="4478546" y="1338880"/>
                  <a:pt x="4458846" y="1267885"/>
                  <a:pt x="4489450" y="1344395"/>
                </a:cubicBezTo>
                <a:cubicBezTo>
                  <a:pt x="4492691" y="1352498"/>
                  <a:pt x="4493683" y="1361328"/>
                  <a:pt x="4495800" y="1369795"/>
                </a:cubicBezTo>
                <a:cubicBezTo>
                  <a:pt x="4491567" y="1395195"/>
                  <a:pt x="4491243" y="1421566"/>
                  <a:pt x="4483100" y="1445995"/>
                </a:cubicBezTo>
                <a:lnTo>
                  <a:pt x="4470400" y="1484095"/>
                </a:lnTo>
                <a:cubicBezTo>
                  <a:pt x="4468283" y="1507378"/>
                  <a:pt x="4468113" y="1530921"/>
                  <a:pt x="4464050" y="1553945"/>
                </a:cubicBezTo>
                <a:cubicBezTo>
                  <a:pt x="4461724" y="1567128"/>
                  <a:pt x="4451350" y="1592045"/>
                  <a:pt x="4451350" y="1592045"/>
                </a:cubicBezTo>
                <a:cubicBezTo>
                  <a:pt x="4449233" y="1606862"/>
                  <a:pt x="4456364" y="1626755"/>
                  <a:pt x="4445000" y="1636495"/>
                </a:cubicBezTo>
                <a:cubicBezTo>
                  <a:pt x="4435224" y="1644874"/>
                  <a:pt x="4419775" y="1630145"/>
                  <a:pt x="4406900" y="1630145"/>
                </a:cubicBezTo>
                <a:cubicBezTo>
                  <a:pt x="4377191" y="1630145"/>
                  <a:pt x="4347633" y="1634378"/>
                  <a:pt x="4318000" y="1636495"/>
                </a:cubicBezTo>
                <a:cubicBezTo>
                  <a:pt x="4309533" y="1644962"/>
                  <a:pt x="4304216" y="1658991"/>
                  <a:pt x="4292600" y="1661895"/>
                </a:cubicBezTo>
                <a:cubicBezTo>
                  <a:pt x="4259680" y="1670125"/>
                  <a:pt x="4224805" y="1665305"/>
                  <a:pt x="4191000" y="1668245"/>
                </a:cubicBezTo>
                <a:cubicBezTo>
                  <a:pt x="4176089" y="1669542"/>
                  <a:pt x="4161367" y="1672478"/>
                  <a:pt x="4146550" y="1674595"/>
                </a:cubicBezTo>
                <a:cubicBezTo>
                  <a:pt x="4114800" y="1672478"/>
                  <a:pt x="4082963" y="1671411"/>
                  <a:pt x="4051300" y="1668245"/>
                </a:cubicBezTo>
                <a:cubicBezTo>
                  <a:pt x="4040561" y="1667171"/>
                  <a:pt x="4028921" y="1667250"/>
                  <a:pt x="4019550" y="1661895"/>
                </a:cubicBezTo>
                <a:cubicBezTo>
                  <a:pt x="3939127" y="1615939"/>
                  <a:pt x="4070231" y="1663972"/>
                  <a:pt x="3987800" y="1636495"/>
                </a:cubicBezTo>
                <a:cubicBezTo>
                  <a:pt x="3987796" y="1636495"/>
                  <a:pt x="3883690" y="1647799"/>
                  <a:pt x="3879850" y="1649195"/>
                </a:cubicBezTo>
                <a:cubicBezTo>
                  <a:pt x="3871410" y="1652264"/>
                  <a:pt x="3867699" y="1662496"/>
                  <a:pt x="3860800" y="1668245"/>
                </a:cubicBezTo>
                <a:cubicBezTo>
                  <a:pt x="3854937" y="1673131"/>
                  <a:pt x="3848100" y="1676712"/>
                  <a:pt x="3841750" y="1680945"/>
                </a:cubicBezTo>
                <a:cubicBezTo>
                  <a:pt x="3839633" y="1689412"/>
                  <a:pt x="3837798" y="1697954"/>
                  <a:pt x="3835400" y="1706345"/>
                </a:cubicBezTo>
                <a:cubicBezTo>
                  <a:pt x="3830790" y="1722481"/>
                  <a:pt x="3821560" y="1733495"/>
                  <a:pt x="3835400" y="1750795"/>
                </a:cubicBezTo>
                <a:cubicBezTo>
                  <a:pt x="3839581" y="1756022"/>
                  <a:pt x="3848014" y="1755306"/>
                  <a:pt x="3854450" y="1757145"/>
                </a:cubicBezTo>
                <a:cubicBezTo>
                  <a:pt x="3862841" y="1759543"/>
                  <a:pt x="3871383" y="1761378"/>
                  <a:pt x="3879850" y="1763495"/>
                </a:cubicBezTo>
                <a:cubicBezTo>
                  <a:pt x="3893894" y="1777539"/>
                  <a:pt x="3902759" y="1783914"/>
                  <a:pt x="3911600" y="1801595"/>
                </a:cubicBezTo>
                <a:cubicBezTo>
                  <a:pt x="3914593" y="1807582"/>
                  <a:pt x="3915833" y="1814295"/>
                  <a:pt x="3917950" y="1820645"/>
                </a:cubicBezTo>
                <a:cubicBezTo>
                  <a:pt x="3926417" y="1816412"/>
                  <a:pt x="3934561" y="1811461"/>
                  <a:pt x="3943350" y="1807945"/>
                </a:cubicBezTo>
                <a:cubicBezTo>
                  <a:pt x="3955779" y="1802973"/>
                  <a:pt x="3981450" y="1795245"/>
                  <a:pt x="3981450" y="1795245"/>
                </a:cubicBezTo>
                <a:cubicBezTo>
                  <a:pt x="3992033" y="1799478"/>
                  <a:pt x="4004443" y="1800648"/>
                  <a:pt x="4013200" y="1807945"/>
                </a:cubicBezTo>
                <a:cubicBezTo>
                  <a:pt x="4018342" y="1812230"/>
                  <a:pt x="4019550" y="1820302"/>
                  <a:pt x="4019550" y="1826995"/>
                </a:cubicBezTo>
                <a:cubicBezTo>
                  <a:pt x="4019550" y="1860928"/>
                  <a:pt x="4022701" y="1896020"/>
                  <a:pt x="4013200" y="1928595"/>
                </a:cubicBezTo>
                <a:cubicBezTo>
                  <a:pt x="4007273" y="1948915"/>
                  <a:pt x="3975100" y="1979395"/>
                  <a:pt x="3975100" y="1979395"/>
                </a:cubicBezTo>
                <a:cubicBezTo>
                  <a:pt x="3959139" y="2027278"/>
                  <a:pt x="3980669" y="1968256"/>
                  <a:pt x="3956050" y="2017495"/>
                </a:cubicBezTo>
                <a:cubicBezTo>
                  <a:pt x="3953057" y="2023482"/>
                  <a:pt x="3953413" y="2030976"/>
                  <a:pt x="3949700" y="2036545"/>
                </a:cubicBezTo>
                <a:cubicBezTo>
                  <a:pt x="3938085" y="2053968"/>
                  <a:pt x="3923790" y="2060349"/>
                  <a:pt x="3905250" y="2068295"/>
                </a:cubicBezTo>
                <a:cubicBezTo>
                  <a:pt x="3899098" y="2070932"/>
                  <a:pt x="3892051" y="2071394"/>
                  <a:pt x="3886200" y="2074645"/>
                </a:cubicBezTo>
                <a:cubicBezTo>
                  <a:pt x="3872857" y="2082058"/>
                  <a:pt x="3848100" y="2100045"/>
                  <a:pt x="3848100" y="2100045"/>
                </a:cubicBezTo>
                <a:cubicBezTo>
                  <a:pt x="3840487" y="2122885"/>
                  <a:pt x="3827613" y="2159666"/>
                  <a:pt x="3822700" y="2182595"/>
                </a:cubicBezTo>
                <a:cubicBezTo>
                  <a:pt x="3819564" y="2197230"/>
                  <a:pt x="3820651" y="2212709"/>
                  <a:pt x="3816350" y="2227045"/>
                </a:cubicBezTo>
                <a:cubicBezTo>
                  <a:pt x="3814157" y="2234355"/>
                  <a:pt x="3807436" y="2239469"/>
                  <a:pt x="3803650" y="2246095"/>
                </a:cubicBezTo>
                <a:cubicBezTo>
                  <a:pt x="3798954" y="2254314"/>
                  <a:pt x="3795183" y="2263028"/>
                  <a:pt x="3790950" y="2271495"/>
                </a:cubicBezTo>
                <a:cubicBezTo>
                  <a:pt x="3788833" y="2282078"/>
                  <a:pt x="3787218" y="2292774"/>
                  <a:pt x="3784600" y="2303245"/>
                </a:cubicBezTo>
                <a:cubicBezTo>
                  <a:pt x="3782977" y="2309739"/>
                  <a:pt x="3778250" y="2315602"/>
                  <a:pt x="3778250" y="2322295"/>
                </a:cubicBezTo>
                <a:cubicBezTo>
                  <a:pt x="3778250" y="2358196"/>
                  <a:pt x="3782020" y="2365355"/>
                  <a:pt x="3790950" y="2392145"/>
                </a:cubicBezTo>
                <a:cubicBezTo>
                  <a:pt x="3793067" y="2406962"/>
                  <a:pt x="3792999" y="2422259"/>
                  <a:pt x="3797300" y="2436595"/>
                </a:cubicBezTo>
                <a:cubicBezTo>
                  <a:pt x="3803847" y="2458417"/>
                  <a:pt x="3821548" y="2462835"/>
                  <a:pt x="3841750" y="2468345"/>
                </a:cubicBezTo>
                <a:cubicBezTo>
                  <a:pt x="3854172" y="2471733"/>
                  <a:pt x="3867150" y="2472578"/>
                  <a:pt x="3879850" y="2474695"/>
                </a:cubicBezTo>
                <a:cubicBezTo>
                  <a:pt x="3892066" y="2482839"/>
                  <a:pt x="3907365" y="2487407"/>
                  <a:pt x="3905250" y="2506445"/>
                </a:cubicBezTo>
                <a:cubicBezTo>
                  <a:pt x="3902668" y="2529686"/>
                  <a:pt x="3882936" y="2566859"/>
                  <a:pt x="3867150" y="2582645"/>
                </a:cubicBezTo>
                <a:cubicBezTo>
                  <a:pt x="3860800" y="2588995"/>
                  <a:pt x="3856132" y="2597679"/>
                  <a:pt x="3848100" y="2601695"/>
                </a:cubicBezTo>
                <a:cubicBezTo>
                  <a:pt x="3838447" y="2606522"/>
                  <a:pt x="3826886" y="2605704"/>
                  <a:pt x="3816350" y="2608045"/>
                </a:cubicBezTo>
                <a:cubicBezTo>
                  <a:pt x="3807831" y="2609938"/>
                  <a:pt x="3799417" y="2612278"/>
                  <a:pt x="3790950" y="2614395"/>
                </a:cubicBezTo>
                <a:cubicBezTo>
                  <a:pt x="3786717" y="2620745"/>
                  <a:pt x="3784113" y="2628559"/>
                  <a:pt x="3778250" y="2633445"/>
                </a:cubicBezTo>
                <a:cubicBezTo>
                  <a:pt x="3770978" y="2639505"/>
                  <a:pt x="3761069" y="2641449"/>
                  <a:pt x="3752850" y="2646145"/>
                </a:cubicBezTo>
                <a:cubicBezTo>
                  <a:pt x="3746224" y="2649931"/>
                  <a:pt x="3739663" y="2653959"/>
                  <a:pt x="3733800" y="2658845"/>
                </a:cubicBezTo>
                <a:cubicBezTo>
                  <a:pt x="3726901" y="2664594"/>
                  <a:pt x="3722222" y="2672914"/>
                  <a:pt x="3714750" y="2677895"/>
                </a:cubicBezTo>
                <a:cubicBezTo>
                  <a:pt x="3704029" y="2685042"/>
                  <a:pt x="3662786" y="2689442"/>
                  <a:pt x="3657600" y="2690595"/>
                </a:cubicBezTo>
                <a:cubicBezTo>
                  <a:pt x="3651066" y="2692047"/>
                  <a:pt x="3644401" y="2693694"/>
                  <a:pt x="3638550" y="2696945"/>
                </a:cubicBezTo>
                <a:cubicBezTo>
                  <a:pt x="3625207" y="2704358"/>
                  <a:pt x="3600450" y="2722345"/>
                  <a:pt x="3600450" y="2722345"/>
                </a:cubicBezTo>
                <a:cubicBezTo>
                  <a:pt x="3572047" y="2764950"/>
                  <a:pt x="3605506" y="2723208"/>
                  <a:pt x="3568700" y="2747745"/>
                </a:cubicBezTo>
                <a:cubicBezTo>
                  <a:pt x="3520209" y="2780072"/>
                  <a:pt x="3589969" y="2761035"/>
                  <a:pt x="3505200" y="2773145"/>
                </a:cubicBezTo>
                <a:cubicBezTo>
                  <a:pt x="3504534" y="2776475"/>
                  <a:pt x="3497924" y="2816352"/>
                  <a:pt x="3492500" y="2823945"/>
                </a:cubicBezTo>
                <a:cubicBezTo>
                  <a:pt x="3485540" y="2833688"/>
                  <a:pt x="3474892" y="2840254"/>
                  <a:pt x="3467100" y="2849345"/>
                </a:cubicBezTo>
                <a:cubicBezTo>
                  <a:pt x="3462133" y="2855139"/>
                  <a:pt x="3459796" y="2862999"/>
                  <a:pt x="3454400" y="2868395"/>
                </a:cubicBezTo>
                <a:cubicBezTo>
                  <a:pt x="3439146" y="2883649"/>
                  <a:pt x="3434376" y="2879698"/>
                  <a:pt x="3416300" y="2887445"/>
                </a:cubicBezTo>
                <a:cubicBezTo>
                  <a:pt x="3407599" y="2891174"/>
                  <a:pt x="3399119" y="2895449"/>
                  <a:pt x="3390900" y="2900145"/>
                </a:cubicBezTo>
                <a:cubicBezTo>
                  <a:pt x="3366526" y="2914073"/>
                  <a:pt x="3371600" y="2913178"/>
                  <a:pt x="3352800" y="2938245"/>
                </a:cubicBezTo>
                <a:cubicBezTo>
                  <a:pt x="3346563" y="2963194"/>
                  <a:pt x="3344057" y="2975979"/>
                  <a:pt x="3333750" y="3001745"/>
                </a:cubicBezTo>
                <a:cubicBezTo>
                  <a:pt x="3330234" y="3010534"/>
                  <a:pt x="3325283" y="3018678"/>
                  <a:pt x="3321050" y="3027145"/>
                </a:cubicBezTo>
                <a:cubicBezTo>
                  <a:pt x="3327400" y="3029262"/>
                  <a:pt x="3333498" y="3032395"/>
                  <a:pt x="3340100" y="3033495"/>
                </a:cubicBezTo>
                <a:cubicBezTo>
                  <a:pt x="3359006" y="3036646"/>
                  <a:pt x="3382825" y="3027223"/>
                  <a:pt x="3397250" y="3039845"/>
                </a:cubicBezTo>
                <a:cubicBezTo>
                  <a:pt x="3406940" y="3048323"/>
                  <a:pt x="3393425" y="3065320"/>
                  <a:pt x="3390900" y="3077945"/>
                </a:cubicBezTo>
                <a:cubicBezTo>
                  <a:pt x="3386913" y="3097879"/>
                  <a:pt x="3384252" y="3104239"/>
                  <a:pt x="3378200" y="3122395"/>
                </a:cubicBezTo>
                <a:cubicBezTo>
                  <a:pt x="3369733" y="3120278"/>
                  <a:pt x="3360062" y="3120886"/>
                  <a:pt x="3352800" y="3116045"/>
                </a:cubicBezTo>
                <a:cubicBezTo>
                  <a:pt x="3346450" y="3111812"/>
                  <a:pt x="3344986" y="3102858"/>
                  <a:pt x="3340100" y="3096995"/>
                </a:cubicBezTo>
                <a:cubicBezTo>
                  <a:pt x="3334351" y="3090096"/>
                  <a:pt x="3327400" y="3084295"/>
                  <a:pt x="3321050" y="3077945"/>
                </a:cubicBezTo>
                <a:cubicBezTo>
                  <a:pt x="3318933" y="3067362"/>
                  <a:pt x="3320687" y="3055175"/>
                  <a:pt x="3314700" y="3046195"/>
                </a:cubicBezTo>
                <a:cubicBezTo>
                  <a:pt x="3310987" y="3040626"/>
                  <a:pt x="3302276" y="3040792"/>
                  <a:pt x="3295650" y="3039845"/>
                </a:cubicBezTo>
                <a:cubicBezTo>
                  <a:pt x="3272506" y="3036539"/>
                  <a:pt x="3249083" y="3035612"/>
                  <a:pt x="3225800" y="3033495"/>
                </a:cubicBezTo>
                <a:cubicBezTo>
                  <a:pt x="3185583" y="3035612"/>
                  <a:pt x="3145257" y="3036199"/>
                  <a:pt x="3105150" y="3039845"/>
                </a:cubicBezTo>
                <a:cubicBezTo>
                  <a:pt x="3091274" y="3041106"/>
                  <a:pt x="3072070" y="3054631"/>
                  <a:pt x="3060700" y="3058895"/>
                </a:cubicBezTo>
                <a:cubicBezTo>
                  <a:pt x="3052528" y="3061959"/>
                  <a:pt x="3043691" y="3062847"/>
                  <a:pt x="3035300" y="3065245"/>
                </a:cubicBezTo>
                <a:cubicBezTo>
                  <a:pt x="3028864" y="3067084"/>
                  <a:pt x="3022744" y="3069972"/>
                  <a:pt x="3016250" y="3071595"/>
                </a:cubicBezTo>
                <a:cubicBezTo>
                  <a:pt x="3005779" y="3074213"/>
                  <a:pt x="2994971" y="3075327"/>
                  <a:pt x="2984500" y="3077945"/>
                </a:cubicBezTo>
                <a:cubicBezTo>
                  <a:pt x="2978006" y="3079568"/>
                  <a:pt x="2972014" y="3082982"/>
                  <a:pt x="2965450" y="3084295"/>
                </a:cubicBezTo>
                <a:cubicBezTo>
                  <a:pt x="2950774" y="3087230"/>
                  <a:pt x="2935788" y="3088334"/>
                  <a:pt x="2921000" y="3090645"/>
                </a:cubicBezTo>
                <a:lnTo>
                  <a:pt x="2762250" y="3116045"/>
                </a:lnTo>
                <a:cubicBezTo>
                  <a:pt x="2751604" y="3117819"/>
                  <a:pt x="2740913" y="3119555"/>
                  <a:pt x="2730500" y="3122395"/>
                </a:cubicBezTo>
                <a:cubicBezTo>
                  <a:pt x="2717585" y="3125917"/>
                  <a:pt x="2692400" y="3135095"/>
                  <a:pt x="2692400" y="3135095"/>
                </a:cubicBezTo>
                <a:cubicBezTo>
                  <a:pt x="2660650" y="3132978"/>
                  <a:pt x="2628776" y="3132259"/>
                  <a:pt x="2597150" y="3128745"/>
                </a:cubicBezTo>
                <a:cubicBezTo>
                  <a:pt x="2590497" y="3128006"/>
                  <a:pt x="2584735" y="3123280"/>
                  <a:pt x="2578100" y="3122395"/>
                </a:cubicBezTo>
                <a:cubicBezTo>
                  <a:pt x="2552836" y="3119026"/>
                  <a:pt x="2527300" y="3118162"/>
                  <a:pt x="2501900" y="3116045"/>
                </a:cubicBezTo>
                <a:cubicBezTo>
                  <a:pt x="2493433" y="3111812"/>
                  <a:pt x="2484527" y="3108362"/>
                  <a:pt x="2476500" y="3103345"/>
                </a:cubicBezTo>
                <a:cubicBezTo>
                  <a:pt x="2463904" y="3095472"/>
                  <a:pt x="2418572" y="3058117"/>
                  <a:pt x="2413000" y="3052545"/>
                </a:cubicBezTo>
                <a:cubicBezTo>
                  <a:pt x="2407604" y="3047149"/>
                  <a:pt x="2405696" y="3038891"/>
                  <a:pt x="2400300" y="3033495"/>
                </a:cubicBezTo>
                <a:cubicBezTo>
                  <a:pt x="2336277" y="2969472"/>
                  <a:pt x="2395429" y="3043934"/>
                  <a:pt x="2349500" y="2982695"/>
                </a:cubicBezTo>
                <a:cubicBezTo>
                  <a:pt x="2353733" y="2976345"/>
                  <a:pt x="2356241" y="2968413"/>
                  <a:pt x="2362200" y="2963645"/>
                </a:cubicBezTo>
                <a:cubicBezTo>
                  <a:pt x="2367427" y="2959464"/>
                  <a:pt x="2375263" y="2960288"/>
                  <a:pt x="2381250" y="2957295"/>
                </a:cubicBezTo>
                <a:cubicBezTo>
                  <a:pt x="2388076" y="2953882"/>
                  <a:pt x="2393950" y="2948828"/>
                  <a:pt x="2400300" y="2944595"/>
                </a:cubicBezTo>
                <a:cubicBezTo>
                  <a:pt x="2408767" y="2927662"/>
                  <a:pt x="2419713" y="2911756"/>
                  <a:pt x="2425700" y="2893795"/>
                </a:cubicBezTo>
                <a:lnTo>
                  <a:pt x="2438400" y="2855695"/>
                </a:lnTo>
                <a:cubicBezTo>
                  <a:pt x="2440517" y="2809128"/>
                  <a:pt x="2437385" y="2762024"/>
                  <a:pt x="2444750" y="2715995"/>
                </a:cubicBezTo>
                <a:cubicBezTo>
                  <a:pt x="2446169" y="2707128"/>
                  <a:pt x="2458819" y="2704417"/>
                  <a:pt x="2463800" y="2696945"/>
                </a:cubicBezTo>
                <a:cubicBezTo>
                  <a:pt x="2467513" y="2691376"/>
                  <a:pt x="2467157" y="2683882"/>
                  <a:pt x="2470150" y="2677895"/>
                </a:cubicBezTo>
                <a:cubicBezTo>
                  <a:pt x="2475670" y="2666856"/>
                  <a:pt x="2482659" y="2656611"/>
                  <a:pt x="2489200" y="2646145"/>
                </a:cubicBezTo>
                <a:cubicBezTo>
                  <a:pt x="2493245" y="2639673"/>
                  <a:pt x="2498487" y="2633921"/>
                  <a:pt x="2501900" y="2627095"/>
                </a:cubicBezTo>
                <a:cubicBezTo>
                  <a:pt x="2520280" y="2590336"/>
                  <a:pt x="2491188" y="2625107"/>
                  <a:pt x="2527300" y="2588995"/>
                </a:cubicBezTo>
                <a:cubicBezTo>
                  <a:pt x="2529417" y="2574178"/>
                  <a:pt x="2530715" y="2559221"/>
                  <a:pt x="2533650" y="2544545"/>
                </a:cubicBezTo>
                <a:cubicBezTo>
                  <a:pt x="2534963" y="2537981"/>
                  <a:pt x="2534553" y="2529386"/>
                  <a:pt x="2540000" y="2525495"/>
                </a:cubicBezTo>
                <a:cubicBezTo>
                  <a:pt x="2550893" y="2517714"/>
                  <a:pt x="2564973" y="2515420"/>
                  <a:pt x="2578100" y="2512795"/>
                </a:cubicBezTo>
                <a:cubicBezTo>
                  <a:pt x="2588683" y="2510678"/>
                  <a:pt x="2599166" y="2507971"/>
                  <a:pt x="2609850" y="2506445"/>
                </a:cubicBezTo>
                <a:cubicBezTo>
                  <a:pt x="2638953" y="2502287"/>
                  <a:pt x="2670038" y="2501948"/>
                  <a:pt x="2698750" y="2493745"/>
                </a:cubicBezTo>
                <a:cubicBezTo>
                  <a:pt x="2718058" y="2488228"/>
                  <a:pt x="2739192" y="2485834"/>
                  <a:pt x="2755900" y="2474695"/>
                </a:cubicBezTo>
                <a:cubicBezTo>
                  <a:pt x="2801262" y="2444454"/>
                  <a:pt x="2779192" y="2452997"/>
                  <a:pt x="2819400" y="2442945"/>
                </a:cubicBezTo>
                <a:cubicBezTo>
                  <a:pt x="2832100" y="2434478"/>
                  <a:pt x="2849033" y="2430245"/>
                  <a:pt x="2857500" y="2417545"/>
                </a:cubicBezTo>
                <a:cubicBezTo>
                  <a:pt x="2865405" y="2405688"/>
                  <a:pt x="2876308" y="2386635"/>
                  <a:pt x="2889250" y="2379445"/>
                </a:cubicBezTo>
                <a:cubicBezTo>
                  <a:pt x="2900952" y="2372944"/>
                  <a:pt x="2914650" y="2370978"/>
                  <a:pt x="2927350" y="2366745"/>
                </a:cubicBezTo>
                <a:cubicBezTo>
                  <a:pt x="2963746" y="2312150"/>
                  <a:pt x="2915283" y="2376398"/>
                  <a:pt x="2959100" y="2341345"/>
                </a:cubicBezTo>
                <a:cubicBezTo>
                  <a:pt x="2965059" y="2336577"/>
                  <a:pt x="2966914" y="2328158"/>
                  <a:pt x="2971800" y="2322295"/>
                </a:cubicBezTo>
                <a:cubicBezTo>
                  <a:pt x="3012544" y="2273402"/>
                  <a:pt x="2972018" y="2331493"/>
                  <a:pt x="3003550" y="2284195"/>
                </a:cubicBezTo>
                <a:cubicBezTo>
                  <a:pt x="3015757" y="2235369"/>
                  <a:pt x="3027183" y="2186367"/>
                  <a:pt x="3041650" y="2138145"/>
                </a:cubicBezTo>
                <a:cubicBezTo>
                  <a:pt x="3046077" y="2123389"/>
                  <a:pt x="3049232" y="2111513"/>
                  <a:pt x="3060700" y="2100045"/>
                </a:cubicBezTo>
                <a:cubicBezTo>
                  <a:pt x="3077694" y="2083051"/>
                  <a:pt x="3087875" y="2086447"/>
                  <a:pt x="3111500" y="2080995"/>
                </a:cubicBezTo>
                <a:cubicBezTo>
                  <a:pt x="3128507" y="2077070"/>
                  <a:pt x="3145741" y="2073815"/>
                  <a:pt x="3162300" y="2068295"/>
                </a:cubicBezTo>
                <a:cubicBezTo>
                  <a:pt x="3181350" y="2061945"/>
                  <a:pt x="3199381" y="2049914"/>
                  <a:pt x="3219450" y="2049245"/>
                </a:cubicBezTo>
                <a:lnTo>
                  <a:pt x="3409950" y="2042895"/>
                </a:lnTo>
                <a:lnTo>
                  <a:pt x="3448050" y="2030195"/>
                </a:lnTo>
                <a:cubicBezTo>
                  <a:pt x="3460750" y="2025962"/>
                  <a:pt x="3473721" y="2022467"/>
                  <a:pt x="3486150" y="2017495"/>
                </a:cubicBezTo>
                <a:cubicBezTo>
                  <a:pt x="3496733" y="2013262"/>
                  <a:pt x="3507705" y="2009893"/>
                  <a:pt x="3517900" y="2004795"/>
                </a:cubicBezTo>
                <a:cubicBezTo>
                  <a:pt x="3528939" y="1999275"/>
                  <a:pt x="3539067" y="1992095"/>
                  <a:pt x="3549650" y="1985745"/>
                </a:cubicBezTo>
                <a:cubicBezTo>
                  <a:pt x="3556000" y="1975162"/>
                  <a:pt x="3563687" y="1965273"/>
                  <a:pt x="3568700" y="1953995"/>
                </a:cubicBezTo>
                <a:cubicBezTo>
                  <a:pt x="3572244" y="1946020"/>
                  <a:pt x="3573157" y="1937114"/>
                  <a:pt x="3575050" y="1928595"/>
                </a:cubicBezTo>
                <a:cubicBezTo>
                  <a:pt x="3585267" y="1882619"/>
                  <a:pt x="3576403" y="1911836"/>
                  <a:pt x="3587750" y="1877795"/>
                </a:cubicBezTo>
                <a:cubicBezTo>
                  <a:pt x="3573274" y="1805413"/>
                  <a:pt x="3597729" y="1874563"/>
                  <a:pt x="3486150" y="1839695"/>
                </a:cubicBezTo>
                <a:cubicBezTo>
                  <a:pt x="3477820" y="1837092"/>
                  <a:pt x="3482198" y="1822686"/>
                  <a:pt x="3479800" y="1814295"/>
                </a:cubicBezTo>
                <a:cubicBezTo>
                  <a:pt x="3477961" y="1807859"/>
                  <a:pt x="3476087" y="1801397"/>
                  <a:pt x="3473450" y="1795245"/>
                </a:cubicBezTo>
                <a:cubicBezTo>
                  <a:pt x="3455104" y="1752438"/>
                  <a:pt x="3465785" y="1786265"/>
                  <a:pt x="3441700" y="1738095"/>
                </a:cubicBezTo>
                <a:cubicBezTo>
                  <a:pt x="3438707" y="1732108"/>
                  <a:pt x="3437987" y="1725197"/>
                  <a:pt x="3435350" y="1719045"/>
                </a:cubicBezTo>
                <a:cubicBezTo>
                  <a:pt x="3416783" y="1675723"/>
                  <a:pt x="3429879" y="1710467"/>
                  <a:pt x="3409950" y="1674595"/>
                </a:cubicBezTo>
                <a:cubicBezTo>
                  <a:pt x="3403054" y="1662183"/>
                  <a:pt x="3400940" y="1646535"/>
                  <a:pt x="3390900" y="1636495"/>
                </a:cubicBezTo>
                <a:cubicBezTo>
                  <a:pt x="3384729" y="1630324"/>
                  <a:pt x="3373967" y="1632262"/>
                  <a:pt x="3365500" y="1630145"/>
                </a:cubicBezTo>
                <a:cubicBezTo>
                  <a:pt x="3361267" y="1623795"/>
                  <a:pt x="3353643" y="1618680"/>
                  <a:pt x="3352800" y="1611095"/>
                </a:cubicBezTo>
                <a:cubicBezTo>
                  <a:pt x="3352770" y="1610824"/>
                  <a:pt x="3358967" y="1562111"/>
                  <a:pt x="3365500" y="1553945"/>
                </a:cubicBezTo>
                <a:cubicBezTo>
                  <a:pt x="3370268" y="1547986"/>
                  <a:pt x="3378200" y="1545478"/>
                  <a:pt x="3384550" y="1541245"/>
                </a:cubicBezTo>
                <a:cubicBezTo>
                  <a:pt x="3399530" y="1518775"/>
                  <a:pt x="3398697" y="1517326"/>
                  <a:pt x="3422650" y="1496795"/>
                </a:cubicBezTo>
                <a:cubicBezTo>
                  <a:pt x="3428444" y="1491828"/>
                  <a:pt x="3435837" y="1488981"/>
                  <a:pt x="3441700" y="1484095"/>
                </a:cubicBezTo>
                <a:cubicBezTo>
                  <a:pt x="3473411" y="1457669"/>
                  <a:pt x="3446322" y="1469854"/>
                  <a:pt x="3479800" y="1458695"/>
                </a:cubicBezTo>
                <a:cubicBezTo>
                  <a:pt x="3481917" y="1452345"/>
                  <a:pt x="3481417" y="1444378"/>
                  <a:pt x="3486150" y="1439645"/>
                </a:cubicBezTo>
                <a:cubicBezTo>
                  <a:pt x="3490883" y="1434912"/>
                  <a:pt x="3499213" y="1436288"/>
                  <a:pt x="3505200" y="1433295"/>
                </a:cubicBezTo>
                <a:cubicBezTo>
                  <a:pt x="3512026" y="1429882"/>
                  <a:pt x="3517900" y="1424828"/>
                  <a:pt x="3524250" y="1420595"/>
                </a:cubicBezTo>
                <a:cubicBezTo>
                  <a:pt x="3526367" y="1414245"/>
                  <a:pt x="3526887" y="1407114"/>
                  <a:pt x="3530600" y="1401545"/>
                </a:cubicBezTo>
                <a:cubicBezTo>
                  <a:pt x="3558687" y="1359414"/>
                  <a:pt x="3541575" y="1404996"/>
                  <a:pt x="3562350" y="1363445"/>
                </a:cubicBezTo>
                <a:cubicBezTo>
                  <a:pt x="3565343" y="1357458"/>
                  <a:pt x="3566939" y="1350853"/>
                  <a:pt x="3568700" y="1344395"/>
                </a:cubicBezTo>
                <a:cubicBezTo>
                  <a:pt x="3573293" y="1327556"/>
                  <a:pt x="3573594" y="1309207"/>
                  <a:pt x="3581400" y="1293595"/>
                </a:cubicBezTo>
                <a:cubicBezTo>
                  <a:pt x="3585633" y="1285128"/>
                  <a:pt x="3590776" y="1277058"/>
                  <a:pt x="3594100" y="1268195"/>
                </a:cubicBezTo>
                <a:cubicBezTo>
                  <a:pt x="3597164" y="1260023"/>
                  <a:pt x="3598052" y="1251186"/>
                  <a:pt x="3600450" y="1242795"/>
                </a:cubicBezTo>
                <a:cubicBezTo>
                  <a:pt x="3604582" y="1228334"/>
                  <a:pt x="3608368" y="1215827"/>
                  <a:pt x="3619500" y="1204695"/>
                </a:cubicBezTo>
                <a:cubicBezTo>
                  <a:pt x="3624896" y="1199299"/>
                  <a:pt x="3632200" y="1196228"/>
                  <a:pt x="3638550" y="1191995"/>
                </a:cubicBezTo>
                <a:cubicBezTo>
                  <a:pt x="3647328" y="1178829"/>
                  <a:pt x="3656331" y="1162626"/>
                  <a:pt x="3670300" y="1153895"/>
                </a:cubicBezTo>
                <a:cubicBezTo>
                  <a:pt x="3679966" y="1147854"/>
                  <a:pt x="3691467" y="1145428"/>
                  <a:pt x="3702050" y="1141195"/>
                </a:cubicBezTo>
                <a:cubicBezTo>
                  <a:pt x="3706283" y="1134845"/>
                  <a:pt x="3709354" y="1127541"/>
                  <a:pt x="3714750" y="1122145"/>
                </a:cubicBezTo>
                <a:cubicBezTo>
                  <a:pt x="3720146" y="1116749"/>
                  <a:pt x="3727937" y="1114331"/>
                  <a:pt x="3733800" y="1109445"/>
                </a:cubicBezTo>
                <a:cubicBezTo>
                  <a:pt x="3740699" y="1103696"/>
                  <a:pt x="3746500" y="1096745"/>
                  <a:pt x="3752850" y="1090395"/>
                </a:cubicBezTo>
                <a:lnTo>
                  <a:pt x="3771900" y="1033245"/>
                </a:lnTo>
                <a:lnTo>
                  <a:pt x="3784600" y="995145"/>
                </a:lnTo>
                <a:cubicBezTo>
                  <a:pt x="3782483" y="940112"/>
                  <a:pt x="3785529" y="884636"/>
                  <a:pt x="3778250" y="830045"/>
                </a:cubicBezTo>
                <a:cubicBezTo>
                  <a:pt x="3776851" y="819555"/>
                  <a:pt x="3765351" y="813257"/>
                  <a:pt x="3759200" y="804645"/>
                </a:cubicBezTo>
                <a:cubicBezTo>
                  <a:pt x="3754764" y="798435"/>
                  <a:pt x="3752459" y="790363"/>
                  <a:pt x="3746500" y="785595"/>
                </a:cubicBezTo>
                <a:cubicBezTo>
                  <a:pt x="3741273" y="781414"/>
                  <a:pt x="3734103" y="779984"/>
                  <a:pt x="3727450" y="779245"/>
                </a:cubicBezTo>
                <a:cubicBezTo>
                  <a:pt x="3695824" y="775731"/>
                  <a:pt x="3663950" y="775012"/>
                  <a:pt x="3632200" y="772895"/>
                </a:cubicBezTo>
                <a:cubicBezTo>
                  <a:pt x="3613561" y="766682"/>
                  <a:pt x="3608313" y="761145"/>
                  <a:pt x="3587750" y="772895"/>
                </a:cubicBezTo>
                <a:cubicBezTo>
                  <a:pt x="3579953" y="777350"/>
                  <a:pt x="3575789" y="786432"/>
                  <a:pt x="3568700" y="791945"/>
                </a:cubicBezTo>
                <a:cubicBezTo>
                  <a:pt x="3556652" y="801316"/>
                  <a:pt x="3543300" y="808878"/>
                  <a:pt x="3530600" y="817345"/>
                </a:cubicBezTo>
                <a:lnTo>
                  <a:pt x="3511550" y="830045"/>
                </a:lnTo>
                <a:cubicBezTo>
                  <a:pt x="3507317" y="836395"/>
                  <a:pt x="3503736" y="843232"/>
                  <a:pt x="3498850" y="849095"/>
                </a:cubicBezTo>
                <a:cubicBezTo>
                  <a:pt x="3490054" y="859651"/>
                  <a:pt x="3473972" y="874969"/>
                  <a:pt x="3460750" y="880845"/>
                </a:cubicBezTo>
                <a:cubicBezTo>
                  <a:pt x="3425720" y="896414"/>
                  <a:pt x="3425047" y="891358"/>
                  <a:pt x="3390900" y="899895"/>
                </a:cubicBezTo>
                <a:cubicBezTo>
                  <a:pt x="3384406" y="901518"/>
                  <a:pt x="3378384" y="904793"/>
                  <a:pt x="3371850" y="906245"/>
                </a:cubicBezTo>
                <a:cubicBezTo>
                  <a:pt x="3359281" y="909038"/>
                  <a:pt x="3346375" y="910070"/>
                  <a:pt x="3333750" y="912595"/>
                </a:cubicBezTo>
                <a:cubicBezTo>
                  <a:pt x="3325192" y="914307"/>
                  <a:pt x="3316869" y="917052"/>
                  <a:pt x="3308350" y="918945"/>
                </a:cubicBezTo>
                <a:cubicBezTo>
                  <a:pt x="3297814" y="921286"/>
                  <a:pt x="3287183" y="923178"/>
                  <a:pt x="3276600" y="925295"/>
                </a:cubicBezTo>
                <a:cubicBezTo>
                  <a:pt x="3263900" y="933762"/>
                  <a:pt x="3252980" y="945868"/>
                  <a:pt x="3238500" y="950695"/>
                </a:cubicBezTo>
                <a:cubicBezTo>
                  <a:pt x="3193824" y="965587"/>
                  <a:pt x="3248977" y="946205"/>
                  <a:pt x="3194050" y="969745"/>
                </a:cubicBezTo>
                <a:cubicBezTo>
                  <a:pt x="3187898" y="972382"/>
                  <a:pt x="3180987" y="973102"/>
                  <a:pt x="3175000" y="976095"/>
                </a:cubicBezTo>
                <a:cubicBezTo>
                  <a:pt x="3168174" y="979508"/>
                  <a:pt x="3162776" y="985382"/>
                  <a:pt x="3155950" y="988795"/>
                </a:cubicBezTo>
                <a:cubicBezTo>
                  <a:pt x="3149963" y="991788"/>
                  <a:pt x="3143336" y="993306"/>
                  <a:pt x="3136900" y="995145"/>
                </a:cubicBezTo>
                <a:cubicBezTo>
                  <a:pt x="3120788" y="999748"/>
                  <a:pt x="3107675" y="1001320"/>
                  <a:pt x="3092450" y="1007845"/>
                </a:cubicBezTo>
                <a:cubicBezTo>
                  <a:pt x="3083749" y="1011574"/>
                  <a:pt x="3075269" y="1015849"/>
                  <a:pt x="3067050" y="1020545"/>
                </a:cubicBezTo>
                <a:cubicBezTo>
                  <a:pt x="3060424" y="1024331"/>
                  <a:pt x="3055015" y="1030239"/>
                  <a:pt x="3048000" y="1033245"/>
                </a:cubicBezTo>
                <a:cubicBezTo>
                  <a:pt x="3039978" y="1036683"/>
                  <a:pt x="3030991" y="1037197"/>
                  <a:pt x="3022600" y="1039595"/>
                </a:cubicBezTo>
                <a:cubicBezTo>
                  <a:pt x="3016164" y="1041434"/>
                  <a:pt x="3010176" y="1044998"/>
                  <a:pt x="3003550" y="1045945"/>
                </a:cubicBezTo>
                <a:cubicBezTo>
                  <a:pt x="2980406" y="1049251"/>
                  <a:pt x="2956974" y="1050078"/>
                  <a:pt x="2933700" y="1052295"/>
                </a:cubicBezTo>
                <a:lnTo>
                  <a:pt x="2870200" y="1058645"/>
                </a:lnTo>
                <a:cubicBezTo>
                  <a:pt x="2861733" y="1060762"/>
                  <a:pt x="2853220" y="1062699"/>
                  <a:pt x="2844800" y="1064995"/>
                </a:cubicBezTo>
                <a:cubicBezTo>
                  <a:pt x="2829933" y="1069050"/>
                  <a:pt x="2815525" y="1075017"/>
                  <a:pt x="2800350" y="1077695"/>
                </a:cubicBezTo>
                <a:cubicBezTo>
                  <a:pt x="2779401" y="1081392"/>
                  <a:pt x="2758005" y="1081818"/>
                  <a:pt x="2736850" y="1084045"/>
                </a:cubicBezTo>
                <a:cubicBezTo>
                  <a:pt x="2684698" y="1089535"/>
                  <a:pt x="2679169" y="1090461"/>
                  <a:pt x="2628900" y="1096745"/>
                </a:cubicBezTo>
                <a:cubicBezTo>
                  <a:pt x="2605617" y="1103095"/>
                  <a:pt x="2582923" y="1112258"/>
                  <a:pt x="2559050" y="1115795"/>
                </a:cubicBezTo>
                <a:cubicBezTo>
                  <a:pt x="2548574" y="1117347"/>
                  <a:pt x="2346031" y="1128335"/>
                  <a:pt x="2343150" y="1128495"/>
                </a:cubicBezTo>
                <a:cubicBezTo>
                  <a:pt x="2332567" y="1132728"/>
                  <a:pt x="2322073" y="1137193"/>
                  <a:pt x="2311400" y="1141195"/>
                </a:cubicBezTo>
                <a:cubicBezTo>
                  <a:pt x="2305133" y="1143545"/>
                  <a:pt x="2297919" y="1143832"/>
                  <a:pt x="2292350" y="1147545"/>
                </a:cubicBezTo>
                <a:cubicBezTo>
                  <a:pt x="2284878" y="1152526"/>
                  <a:pt x="2279650" y="1160245"/>
                  <a:pt x="2273300" y="1166595"/>
                </a:cubicBezTo>
                <a:cubicBezTo>
                  <a:pt x="2271183" y="1172945"/>
                  <a:pt x="2268789" y="1179209"/>
                  <a:pt x="2266950" y="1185645"/>
                </a:cubicBezTo>
                <a:cubicBezTo>
                  <a:pt x="2264552" y="1194036"/>
                  <a:pt x="2266052" y="1204230"/>
                  <a:pt x="2260600" y="1211045"/>
                </a:cubicBezTo>
                <a:cubicBezTo>
                  <a:pt x="2256419" y="1216272"/>
                  <a:pt x="2248176" y="1216448"/>
                  <a:pt x="2241550" y="1217395"/>
                </a:cubicBezTo>
                <a:cubicBezTo>
                  <a:pt x="2218406" y="1220701"/>
                  <a:pt x="2195074" y="1223242"/>
                  <a:pt x="2171700" y="1223745"/>
                </a:cubicBezTo>
                <a:lnTo>
                  <a:pt x="1651000" y="1230095"/>
                </a:lnTo>
                <a:cubicBezTo>
                  <a:pt x="1595345" y="1285750"/>
                  <a:pt x="1665944" y="1217642"/>
                  <a:pt x="1612900" y="1261845"/>
                </a:cubicBezTo>
                <a:cubicBezTo>
                  <a:pt x="1591834" y="1279400"/>
                  <a:pt x="1598449" y="1281771"/>
                  <a:pt x="1574800" y="1293595"/>
                </a:cubicBezTo>
                <a:cubicBezTo>
                  <a:pt x="1568813" y="1296588"/>
                  <a:pt x="1562284" y="1298493"/>
                  <a:pt x="1555750" y="1299945"/>
                </a:cubicBezTo>
                <a:cubicBezTo>
                  <a:pt x="1496365" y="1313142"/>
                  <a:pt x="1429152" y="1310143"/>
                  <a:pt x="1371600" y="1312645"/>
                </a:cubicBezTo>
                <a:cubicBezTo>
                  <a:pt x="1352550" y="1316878"/>
                  <a:pt x="1333668" y="1321954"/>
                  <a:pt x="1314450" y="1325345"/>
                </a:cubicBezTo>
                <a:cubicBezTo>
                  <a:pt x="1297645" y="1328311"/>
                  <a:pt x="1280715" y="1331695"/>
                  <a:pt x="1263650" y="1331695"/>
                </a:cubicBezTo>
                <a:cubicBezTo>
                  <a:pt x="1100653" y="1331695"/>
                  <a:pt x="937683" y="1327462"/>
                  <a:pt x="774700" y="1325345"/>
                </a:cubicBezTo>
                <a:cubicBezTo>
                  <a:pt x="751417" y="1312645"/>
                  <a:pt x="726577" y="1302454"/>
                  <a:pt x="704850" y="1287245"/>
                </a:cubicBezTo>
                <a:cubicBezTo>
                  <a:pt x="683969" y="1272629"/>
                  <a:pt x="667280" y="1252762"/>
                  <a:pt x="647700" y="1236445"/>
                </a:cubicBezTo>
                <a:cubicBezTo>
                  <a:pt x="629363" y="1221164"/>
                  <a:pt x="612169" y="1217306"/>
                  <a:pt x="590550" y="1204695"/>
                </a:cubicBezTo>
                <a:cubicBezTo>
                  <a:pt x="577366" y="1197004"/>
                  <a:pt x="567692" y="1180097"/>
                  <a:pt x="552450" y="1179295"/>
                </a:cubicBezTo>
                <a:lnTo>
                  <a:pt x="431800" y="1172945"/>
                </a:lnTo>
                <a:cubicBezTo>
                  <a:pt x="416983" y="1170828"/>
                  <a:pt x="402076" y="1169272"/>
                  <a:pt x="387350" y="1166595"/>
                </a:cubicBezTo>
                <a:cubicBezTo>
                  <a:pt x="378764" y="1165034"/>
                  <a:pt x="370658" y="1160826"/>
                  <a:pt x="361950" y="1160245"/>
                </a:cubicBezTo>
                <a:cubicBezTo>
                  <a:pt x="306998" y="1156582"/>
                  <a:pt x="251883" y="1156012"/>
                  <a:pt x="196850" y="1153895"/>
                </a:cubicBezTo>
                <a:cubicBezTo>
                  <a:pt x="184150" y="1149662"/>
                  <a:pt x="171840" y="1144000"/>
                  <a:pt x="158750" y="1141195"/>
                </a:cubicBezTo>
                <a:cubicBezTo>
                  <a:pt x="142064" y="1137619"/>
                  <a:pt x="124783" y="1137650"/>
                  <a:pt x="107950" y="1134845"/>
                </a:cubicBezTo>
                <a:cubicBezTo>
                  <a:pt x="99342" y="1133410"/>
                  <a:pt x="91017" y="1130612"/>
                  <a:pt x="82550" y="1128495"/>
                </a:cubicBezTo>
                <a:cubicBezTo>
                  <a:pt x="76200" y="1124262"/>
                  <a:pt x="69108" y="1120971"/>
                  <a:pt x="63500" y="1115795"/>
                </a:cubicBezTo>
                <a:cubicBezTo>
                  <a:pt x="41504" y="1095491"/>
                  <a:pt x="0" y="1052295"/>
                  <a:pt x="0" y="1052295"/>
                </a:cubicBezTo>
                <a:cubicBezTo>
                  <a:pt x="23283" y="1050178"/>
                  <a:pt x="46667" y="1048969"/>
                  <a:pt x="69850" y="1045945"/>
                </a:cubicBezTo>
                <a:cubicBezTo>
                  <a:pt x="95384" y="1042614"/>
                  <a:pt x="146050" y="1033245"/>
                  <a:pt x="146050" y="1033245"/>
                </a:cubicBezTo>
                <a:cubicBezTo>
                  <a:pt x="160402" y="1018893"/>
                  <a:pt x="177726" y="990210"/>
                  <a:pt x="203200" y="988795"/>
                </a:cubicBezTo>
                <a:cubicBezTo>
                  <a:pt x="272974" y="984919"/>
                  <a:pt x="342900" y="984562"/>
                  <a:pt x="412750" y="982445"/>
                </a:cubicBezTo>
                <a:cubicBezTo>
                  <a:pt x="419100" y="980328"/>
                  <a:pt x="427067" y="980828"/>
                  <a:pt x="431800" y="976095"/>
                </a:cubicBezTo>
                <a:cubicBezTo>
                  <a:pt x="435047" y="972848"/>
                  <a:pt x="444170" y="932139"/>
                  <a:pt x="444500" y="931645"/>
                </a:cubicBezTo>
                <a:cubicBezTo>
                  <a:pt x="448733" y="925295"/>
                  <a:pt x="457200" y="923178"/>
                  <a:pt x="463550" y="918945"/>
                </a:cubicBezTo>
                <a:cubicBezTo>
                  <a:pt x="467733" y="906396"/>
                  <a:pt x="471409" y="889797"/>
                  <a:pt x="482600" y="880845"/>
                </a:cubicBezTo>
                <a:cubicBezTo>
                  <a:pt x="487827" y="876664"/>
                  <a:pt x="495300" y="876612"/>
                  <a:pt x="501650" y="874495"/>
                </a:cubicBezTo>
                <a:cubicBezTo>
                  <a:pt x="505883" y="868145"/>
                  <a:pt x="508954" y="860841"/>
                  <a:pt x="514350" y="855445"/>
                </a:cubicBezTo>
                <a:cubicBezTo>
                  <a:pt x="542198" y="827597"/>
                  <a:pt x="526443" y="860105"/>
                  <a:pt x="552450" y="823695"/>
                </a:cubicBezTo>
                <a:cubicBezTo>
                  <a:pt x="559440" y="813909"/>
                  <a:pt x="568311" y="792001"/>
                  <a:pt x="571500" y="779245"/>
                </a:cubicBezTo>
                <a:cubicBezTo>
                  <a:pt x="574118" y="768774"/>
                  <a:pt x="573023" y="757148"/>
                  <a:pt x="577850" y="747495"/>
                </a:cubicBezTo>
                <a:cubicBezTo>
                  <a:pt x="601390" y="700415"/>
                  <a:pt x="571500" y="719978"/>
                  <a:pt x="584200" y="715745"/>
                </a:cubicBezTo>
                <a:close/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83" name="Google Shape;483;p52"/>
          <p:cNvSpPr/>
          <p:nvPr/>
        </p:nvSpPr>
        <p:spPr>
          <a:xfrm>
            <a:off x="530456" y="1848389"/>
            <a:ext cx="1251280" cy="219097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84" name="Google Shape;484;p52"/>
          <p:cNvSpPr/>
          <p:nvPr/>
        </p:nvSpPr>
        <p:spPr>
          <a:xfrm>
            <a:off x="625289" y="1862826"/>
            <a:ext cx="1156447" cy="27003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85" name="Google Shape;485;p52"/>
          <p:cNvSpPr txBox="1"/>
          <p:nvPr/>
        </p:nvSpPr>
        <p:spPr>
          <a:xfrm>
            <a:off x="7045576" y="3484786"/>
            <a:ext cx="1786928" cy="830997"/>
          </a:xfrm>
          <a:prstGeom prst="rect">
            <a:avLst/>
          </a:prstGeom>
          <a:solidFill>
            <a:srgbClr val="FFC000"/>
          </a:solidFill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Auf ca. 87 % der Landesfläche werden keine konventionellen PSM eingesetzt!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3"/>
          <p:cNvSpPr txBox="1">
            <a:spLocks noGrp="1"/>
          </p:cNvSpPr>
          <p:nvPr>
            <p:ph type="title"/>
          </p:nvPr>
        </p:nvSpPr>
        <p:spPr>
          <a:xfrm>
            <a:off x="457200" y="346647"/>
            <a:ext cx="6923088" cy="471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Verteilung Kulturarten </a:t>
            </a:r>
            <a:endParaRPr/>
          </a:p>
        </p:txBody>
      </p:sp>
      <p:sp>
        <p:nvSpPr>
          <p:cNvPr id="492" name="Google Shape;492;p53"/>
          <p:cNvSpPr txBox="1">
            <a:spLocks noGrp="1"/>
          </p:cNvSpPr>
          <p:nvPr>
            <p:ph type="body" idx="2"/>
          </p:nvPr>
        </p:nvSpPr>
        <p:spPr>
          <a:xfrm>
            <a:off x="457200" y="891248"/>
            <a:ext cx="6923088" cy="350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45700" anchor="t" anchorCtr="0">
            <a:noAutofit/>
          </a:bodyPr>
          <a:lstStyle/>
          <a:p>
            <a:pPr marL="0" lvl="0" indent="0" algn="l" rtl="0">
              <a:lnSpc>
                <a:spcPct val="117187"/>
              </a:lnSpc>
              <a:spcBef>
                <a:spcPts val="0"/>
              </a:spcBef>
              <a:spcAft>
                <a:spcPts val="0"/>
              </a:spcAft>
              <a:buSzPts val="1600"/>
              <a:buFont typeface="Quattrocento Sans"/>
              <a:buNone/>
            </a:pPr>
            <a:r>
              <a:rPr lang="en-US"/>
              <a:t>Die 15 flächengrößten Kulturen 2020</a:t>
            </a:r>
            <a:endParaRPr sz="900"/>
          </a:p>
          <a:p>
            <a:pPr marL="0" lvl="0" indent="0" algn="l" rtl="0">
              <a:lnSpc>
                <a:spcPct val="113636"/>
              </a:lnSpc>
              <a:spcBef>
                <a:spcPts val="330"/>
              </a:spcBef>
              <a:spcAft>
                <a:spcPts val="0"/>
              </a:spcAft>
              <a:buSzPts val="1650"/>
              <a:buFont typeface="Quattrocento Sans"/>
              <a:buNone/>
            </a:pPr>
            <a:endParaRPr/>
          </a:p>
        </p:txBody>
      </p:sp>
      <p:sp>
        <p:nvSpPr>
          <p:cNvPr id="493" name="Google Shape;493;p53"/>
          <p:cNvSpPr txBox="1"/>
          <p:nvPr/>
        </p:nvSpPr>
        <p:spPr>
          <a:xfrm>
            <a:off x="6553200" y="5757483"/>
            <a:ext cx="2320016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Quellen: Grüner Bericht 2021, Seite 167, 183</a:t>
            </a:r>
            <a:endParaRPr/>
          </a:p>
        </p:txBody>
      </p:sp>
      <p:sp>
        <p:nvSpPr>
          <p:cNvPr id="494" name="Google Shape;494;p53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7F7F7F"/>
                </a:solidFill>
              </a:rPr>
              <a:t>4</a:t>
            </a:fld>
            <a:endParaRPr>
              <a:solidFill>
                <a:srgbClr val="7F7F7F"/>
              </a:solidFill>
            </a:endParaRPr>
          </a:p>
        </p:txBody>
      </p:sp>
      <p:pic>
        <p:nvPicPr>
          <p:cNvPr id="495" name="Google Shape;495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3747" y="2029653"/>
            <a:ext cx="2223384" cy="3486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14759" y="2025046"/>
            <a:ext cx="2198861" cy="3495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11248" y="2518987"/>
            <a:ext cx="3336131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970" y="2136334"/>
            <a:ext cx="6515412" cy="3236868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54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7F7F7F"/>
                </a:solidFill>
              </a:rPr>
              <a:t>5</a:t>
            </a:fld>
            <a:endParaRPr>
              <a:solidFill>
                <a:srgbClr val="7F7F7F"/>
              </a:solidFill>
            </a:endParaRPr>
          </a:p>
        </p:txBody>
      </p:sp>
      <p:sp>
        <p:nvSpPr>
          <p:cNvPr id="505" name="Google Shape;505;p54"/>
          <p:cNvSpPr txBox="1">
            <a:spLocks noGrp="1"/>
          </p:cNvSpPr>
          <p:nvPr>
            <p:ph type="title"/>
          </p:nvPr>
        </p:nvSpPr>
        <p:spPr>
          <a:xfrm>
            <a:off x="457200" y="346647"/>
            <a:ext cx="6923088" cy="471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Behandlungsintensität</a:t>
            </a:r>
            <a:endParaRPr/>
          </a:p>
        </p:txBody>
      </p:sp>
      <p:sp>
        <p:nvSpPr>
          <p:cNvPr id="506" name="Google Shape;506;p54"/>
          <p:cNvSpPr txBox="1">
            <a:spLocks noGrp="1"/>
          </p:cNvSpPr>
          <p:nvPr>
            <p:ph type="body" idx="2"/>
          </p:nvPr>
        </p:nvSpPr>
        <p:spPr>
          <a:xfrm>
            <a:off x="457200" y="891248"/>
            <a:ext cx="6923088" cy="350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45700" anchor="t" anchorCtr="0">
            <a:noAutofit/>
          </a:bodyPr>
          <a:lstStyle/>
          <a:p>
            <a:pPr marL="0" lvl="0" indent="0" algn="l" rtl="0">
              <a:lnSpc>
                <a:spcPct val="117187"/>
              </a:lnSpc>
              <a:spcBef>
                <a:spcPts val="0"/>
              </a:spcBef>
              <a:spcAft>
                <a:spcPts val="0"/>
              </a:spcAft>
              <a:buSzPts val="1600"/>
              <a:buFont typeface="Quattrocento Sans"/>
              <a:buNone/>
            </a:pPr>
            <a:r>
              <a:rPr lang="en-US"/>
              <a:t>Welche Kulturen erfordern verstärkten PSM-Einsatz?</a:t>
            </a:r>
            <a:endParaRPr/>
          </a:p>
          <a:p>
            <a:pPr marL="0" lvl="0" indent="0" algn="l" rtl="0">
              <a:lnSpc>
                <a:spcPct val="113636"/>
              </a:lnSpc>
              <a:spcBef>
                <a:spcPts val="330"/>
              </a:spcBef>
              <a:spcAft>
                <a:spcPts val="0"/>
              </a:spcAft>
              <a:buSzPts val="1650"/>
              <a:buFont typeface="Quattrocento Sans"/>
              <a:buNone/>
            </a:pPr>
            <a:endParaRPr/>
          </a:p>
        </p:txBody>
      </p:sp>
      <p:sp>
        <p:nvSpPr>
          <p:cNvPr id="507" name="Google Shape;507;p54"/>
          <p:cNvSpPr txBox="1"/>
          <p:nvPr/>
        </p:nvSpPr>
        <p:spPr>
          <a:xfrm>
            <a:off x="6473638" y="5683093"/>
            <a:ext cx="2320016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Quellen: Grüner Bericht 2021, Seite 167, 168, 183</a:t>
            </a:r>
            <a:endParaRPr/>
          </a:p>
        </p:txBody>
      </p:sp>
      <p:sp>
        <p:nvSpPr>
          <p:cNvPr id="508" name="Google Shape;508;p54"/>
          <p:cNvSpPr/>
          <p:nvPr/>
        </p:nvSpPr>
        <p:spPr>
          <a:xfrm>
            <a:off x="6028765" y="5013065"/>
            <a:ext cx="889748" cy="360137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09" name="Google Shape;509;p54"/>
          <p:cNvSpPr/>
          <p:nvPr/>
        </p:nvSpPr>
        <p:spPr>
          <a:xfrm>
            <a:off x="347472" y="2464038"/>
            <a:ext cx="1418665" cy="1701054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55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7F7F7F"/>
                </a:solidFill>
              </a:rPr>
              <a:t>6</a:t>
            </a:fld>
            <a:endParaRPr>
              <a:solidFill>
                <a:srgbClr val="7F7F7F"/>
              </a:solidFill>
            </a:endParaRPr>
          </a:p>
        </p:txBody>
      </p:sp>
      <p:sp>
        <p:nvSpPr>
          <p:cNvPr id="516" name="Google Shape;516;p55"/>
          <p:cNvSpPr txBox="1">
            <a:spLocks noGrp="1"/>
          </p:cNvSpPr>
          <p:nvPr>
            <p:ph type="title"/>
          </p:nvPr>
        </p:nvSpPr>
        <p:spPr>
          <a:xfrm>
            <a:off x="457200" y="346647"/>
            <a:ext cx="6923088" cy="471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Landwirtschaftliche Produktion</a:t>
            </a:r>
            <a:endParaRPr/>
          </a:p>
        </p:txBody>
      </p:sp>
      <p:sp>
        <p:nvSpPr>
          <p:cNvPr id="517" name="Google Shape;517;p55"/>
          <p:cNvSpPr txBox="1">
            <a:spLocks noGrp="1"/>
          </p:cNvSpPr>
          <p:nvPr>
            <p:ph type="body" idx="2"/>
          </p:nvPr>
        </p:nvSpPr>
        <p:spPr>
          <a:xfrm>
            <a:off x="413271" y="1511544"/>
            <a:ext cx="6923088" cy="26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45700" anchor="t" anchorCtr="0">
            <a:noAutofit/>
          </a:bodyPr>
          <a:lstStyle/>
          <a:p>
            <a:pPr marL="0" lvl="0" indent="0" algn="l" rtl="0">
              <a:lnSpc>
                <a:spcPct val="117187"/>
              </a:lnSpc>
              <a:spcBef>
                <a:spcPts val="0"/>
              </a:spcBef>
              <a:spcAft>
                <a:spcPts val="0"/>
              </a:spcAft>
              <a:buSzPts val="1600"/>
              <a:buFont typeface="Quattrocento Sans"/>
              <a:buNone/>
            </a:pPr>
            <a:r>
              <a:rPr lang="en-US">
                <a:solidFill>
                  <a:srgbClr val="CC9900"/>
                </a:solidFill>
              </a:rPr>
              <a:t>Bausteine/Maßnahmen eines integrierten Pflanzenschutzes</a:t>
            </a:r>
            <a:endParaRPr/>
          </a:p>
        </p:txBody>
      </p:sp>
      <p:grpSp>
        <p:nvGrpSpPr>
          <p:cNvPr id="518" name="Google Shape;518;p55"/>
          <p:cNvGrpSpPr/>
          <p:nvPr/>
        </p:nvGrpSpPr>
        <p:grpSpPr>
          <a:xfrm>
            <a:off x="792094" y="2548392"/>
            <a:ext cx="7252339" cy="2987013"/>
            <a:chOff x="0" y="415536"/>
            <a:chExt cx="7252339" cy="2987013"/>
          </a:xfrm>
        </p:grpSpPr>
        <p:sp>
          <p:nvSpPr>
            <p:cNvPr id="519" name="Google Shape;519;p55"/>
            <p:cNvSpPr/>
            <p:nvPr/>
          </p:nvSpPr>
          <p:spPr>
            <a:xfrm>
              <a:off x="4986981" y="461915"/>
              <a:ext cx="2265358" cy="943897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55"/>
            <p:cNvSpPr txBox="1"/>
            <p:nvPr/>
          </p:nvSpPr>
          <p:spPr>
            <a:xfrm>
              <a:off x="5033058" y="507992"/>
              <a:ext cx="2173204" cy="851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Saatgut, Sorten: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standortspezifisch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resistent gegen Krankheiten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ertragreich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55"/>
            <p:cNvSpPr/>
            <p:nvPr/>
          </p:nvSpPr>
          <p:spPr>
            <a:xfrm rot="5400002">
              <a:off x="6099278" y="1280276"/>
              <a:ext cx="40764" cy="325678"/>
            </a:xfrm>
            <a:prstGeom prst="rightArrow">
              <a:avLst>
                <a:gd name="adj1" fmla="val 60000"/>
                <a:gd name="adj2" fmla="val 50000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5"/>
            <p:cNvSpPr txBox="1"/>
            <p:nvPr/>
          </p:nvSpPr>
          <p:spPr>
            <a:xfrm rot="-5399998">
              <a:off x="6105393" y="1339298"/>
              <a:ext cx="28535" cy="195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55"/>
            <p:cNvSpPr/>
            <p:nvPr/>
          </p:nvSpPr>
          <p:spPr>
            <a:xfrm>
              <a:off x="4986980" y="1482725"/>
              <a:ext cx="2265358" cy="943897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5"/>
            <p:cNvSpPr txBox="1"/>
            <p:nvPr/>
          </p:nvSpPr>
          <p:spPr>
            <a:xfrm>
              <a:off x="5033057" y="1528802"/>
              <a:ext cx="2173204" cy="851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Fruchtfolge: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Rotationsschema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Aussaat-/Pflanzdatum</a:t>
              </a:r>
              <a:endParaRPr/>
            </a:p>
          </p:txBody>
        </p:sp>
        <p:sp>
          <p:nvSpPr>
            <p:cNvPr id="525" name="Google Shape;525;p55"/>
            <p:cNvSpPr/>
            <p:nvPr/>
          </p:nvSpPr>
          <p:spPr>
            <a:xfrm rot="5399998">
              <a:off x="6111172" y="2279317"/>
              <a:ext cx="16975" cy="325678"/>
            </a:xfrm>
            <a:prstGeom prst="rightArrow">
              <a:avLst>
                <a:gd name="adj1" fmla="val 60000"/>
                <a:gd name="adj2" fmla="val 50000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5"/>
            <p:cNvSpPr txBox="1"/>
            <p:nvPr/>
          </p:nvSpPr>
          <p:spPr>
            <a:xfrm rot="5399998">
              <a:off x="6113718" y="2341907"/>
              <a:ext cx="11883" cy="195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55"/>
            <p:cNvSpPr/>
            <p:nvPr/>
          </p:nvSpPr>
          <p:spPr>
            <a:xfrm>
              <a:off x="4986981" y="2458652"/>
              <a:ext cx="2265358" cy="943897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5"/>
            <p:cNvSpPr txBox="1"/>
            <p:nvPr/>
          </p:nvSpPr>
          <p:spPr>
            <a:xfrm>
              <a:off x="5033058" y="2504729"/>
              <a:ext cx="2173204" cy="851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Pflanzenschutz: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mechanisch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biologisch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chemisch</a:t>
              </a:r>
              <a:endPara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55"/>
            <p:cNvSpPr/>
            <p:nvPr/>
          </p:nvSpPr>
          <p:spPr>
            <a:xfrm rot="-10775206">
              <a:off x="2945660" y="2750072"/>
              <a:ext cx="1442677" cy="325678"/>
            </a:xfrm>
            <a:prstGeom prst="rightArrow">
              <a:avLst>
                <a:gd name="adj1" fmla="val 60000"/>
                <a:gd name="adj2" fmla="val 50000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5"/>
            <p:cNvSpPr txBox="1"/>
            <p:nvPr/>
          </p:nvSpPr>
          <p:spPr>
            <a:xfrm rot="24794">
              <a:off x="3043362" y="2815560"/>
              <a:ext cx="1344974" cy="195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55"/>
            <p:cNvSpPr/>
            <p:nvPr/>
          </p:nvSpPr>
          <p:spPr>
            <a:xfrm>
              <a:off x="0" y="2422684"/>
              <a:ext cx="2265358" cy="943897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55"/>
            <p:cNvSpPr txBox="1"/>
            <p:nvPr/>
          </p:nvSpPr>
          <p:spPr>
            <a:xfrm>
              <a:off x="46077" y="2468761"/>
              <a:ext cx="2173204" cy="851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Düngung: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organisch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mineralisch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55"/>
            <p:cNvSpPr/>
            <p:nvPr/>
          </p:nvSpPr>
          <p:spPr>
            <a:xfrm rot="-5400000">
              <a:off x="1109270" y="2217003"/>
              <a:ext cx="46816" cy="325678"/>
            </a:xfrm>
            <a:prstGeom prst="rightArrow">
              <a:avLst>
                <a:gd name="adj1" fmla="val 60000"/>
                <a:gd name="adj2" fmla="val 50000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55"/>
            <p:cNvSpPr txBox="1"/>
            <p:nvPr/>
          </p:nvSpPr>
          <p:spPr>
            <a:xfrm rot="-5400000">
              <a:off x="1116293" y="2289162"/>
              <a:ext cx="32771" cy="195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55"/>
            <p:cNvSpPr/>
            <p:nvPr/>
          </p:nvSpPr>
          <p:spPr>
            <a:xfrm>
              <a:off x="0" y="1390454"/>
              <a:ext cx="2265358" cy="943897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55"/>
            <p:cNvSpPr txBox="1"/>
            <p:nvPr/>
          </p:nvSpPr>
          <p:spPr>
            <a:xfrm>
              <a:off x="46077" y="1436531"/>
              <a:ext cx="2173204" cy="851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Pflanzenbau: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Anbauverfahren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Aussaat und Ernte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Technik/Zeit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55"/>
            <p:cNvSpPr/>
            <p:nvPr/>
          </p:nvSpPr>
          <p:spPr>
            <a:xfrm rot="-5400000">
              <a:off x="1124458" y="1212569"/>
              <a:ext cx="16440" cy="325678"/>
            </a:xfrm>
            <a:prstGeom prst="rightArrow">
              <a:avLst>
                <a:gd name="adj1" fmla="val 60000"/>
                <a:gd name="adj2" fmla="val 50000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5"/>
            <p:cNvSpPr txBox="1"/>
            <p:nvPr/>
          </p:nvSpPr>
          <p:spPr>
            <a:xfrm rot="-5400000">
              <a:off x="1126924" y="1280171"/>
              <a:ext cx="11508" cy="195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55"/>
            <p:cNvSpPr/>
            <p:nvPr/>
          </p:nvSpPr>
          <p:spPr>
            <a:xfrm>
              <a:off x="0" y="415536"/>
              <a:ext cx="2265358" cy="943897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5"/>
            <p:cNvSpPr txBox="1"/>
            <p:nvPr/>
          </p:nvSpPr>
          <p:spPr>
            <a:xfrm>
              <a:off x="46077" y="461613"/>
              <a:ext cx="2173204" cy="851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Standort: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Bodentyp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Bodenstruktur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Klima/Wetter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55"/>
            <p:cNvSpPr/>
            <p:nvPr/>
          </p:nvSpPr>
          <p:spPr>
            <a:xfrm rot="31970">
              <a:off x="2863926" y="747455"/>
              <a:ext cx="1442821" cy="325678"/>
            </a:xfrm>
            <a:prstGeom prst="rightArrow">
              <a:avLst>
                <a:gd name="adj1" fmla="val 60000"/>
                <a:gd name="adj2" fmla="val 50000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5"/>
            <p:cNvSpPr txBox="1"/>
            <p:nvPr/>
          </p:nvSpPr>
          <p:spPr>
            <a:xfrm rot="31970">
              <a:off x="2863928" y="812137"/>
              <a:ext cx="1345118" cy="195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3" name="Google Shape;543;p55"/>
          <p:cNvSpPr/>
          <p:nvPr/>
        </p:nvSpPr>
        <p:spPr>
          <a:xfrm>
            <a:off x="3091235" y="3400591"/>
            <a:ext cx="2500881" cy="1198427"/>
          </a:xfrm>
          <a:prstGeom prst="ellipse">
            <a:avLst/>
          </a:prstGeom>
          <a:solidFill>
            <a:srgbClr val="CCA40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Integrierter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Pflanzenschutz</a:t>
            </a:r>
            <a:endParaRPr/>
          </a:p>
        </p:txBody>
      </p:sp>
      <p:sp>
        <p:nvSpPr>
          <p:cNvPr id="544" name="Google Shape;544;p55"/>
          <p:cNvSpPr/>
          <p:nvPr/>
        </p:nvSpPr>
        <p:spPr>
          <a:xfrm>
            <a:off x="792094" y="5588794"/>
            <a:ext cx="7252340" cy="325041"/>
          </a:xfrm>
          <a:prstGeom prst="roundRect">
            <a:avLst>
              <a:gd name="adj" fmla="val 16667"/>
            </a:avLst>
          </a:prstGeom>
          <a:solidFill>
            <a:srgbClr val="CCA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Ökonomie</a:t>
            </a:r>
            <a:endParaRPr/>
          </a:p>
        </p:txBody>
      </p:sp>
      <p:sp>
        <p:nvSpPr>
          <p:cNvPr id="545" name="Google Shape;545;p55"/>
          <p:cNvSpPr/>
          <p:nvPr/>
        </p:nvSpPr>
        <p:spPr>
          <a:xfrm rot="2025341">
            <a:off x="2787396" y="3183731"/>
            <a:ext cx="648891" cy="8096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46" name="Google Shape;546;p55"/>
          <p:cNvSpPr/>
          <p:nvPr/>
        </p:nvSpPr>
        <p:spPr>
          <a:xfrm rot="-1897296">
            <a:off x="2828931" y="4693098"/>
            <a:ext cx="647700" cy="8096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47" name="Google Shape;547;p55"/>
          <p:cNvSpPr/>
          <p:nvPr/>
        </p:nvSpPr>
        <p:spPr>
          <a:xfrm rot="8746304">
            <a:off x="5107738" y="3132109"/>
            <a:ext cx="647700" cy="8096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48" name="Google Shape;548;p55"/>
          <p:cNvSpPr/>
          <p:nvPr/>
        </p:nvSpPr>
        <p:spPr>
          <a:xfrm rot="-8466649">
            <a:off x="5139624" y="4747660"/>
            <a:ext cx="647700" cy="8096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49" name="Google Shape;549;p55"/>
          <p:cNvSpPr/>
          <p:nvPr/>
        </p:nvSpPr>
        <p:spPr>
          <a:xfrm rot="154034">
            <a:off x="2732886" y="3949061"/>
            <a:ext cx="297271" cy="6242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50" name="Google Shape;550;p55"/>
          <p:cNvSpPr/>
          <p:nvPr/>
        </p:nvSpPr>
        <p:spPr>
          <a:xfrm rot="154034" flipH="1">
            <a:off x="5723547" y="3961720"/>
            <a:ext cx="344194" cy="7143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51" name="Google Shape;551;p55"/>
          <p:cNvSpPr/>
          <p:nvPr/>
        </p:nvSpPr>
        <p:spPr>
          <a:xfrm>
            <a:off x="792094" y="2143113"/>
            <a:ext cx="7252340" cy="325040"/>
          </a:xfrm>
          <a:prstGeom prst="roundRect">
            <a:avLst>
              <a:gd name="adj" fmla="val 16667"/>
            </a:avLst>
          </a:prstGeom>
          <a:solidFill>
            <a:srgbClr val="CCA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52" name="Google Shape;552;p55"/>
          <p:cNvSpPr txBox="1"/>
          <p:nvPr/>
        </p:nvSpPr>
        <p:spPr>
          <a:xfrm>
            <a:off x="3764900" y="2108203"/>
            <a:ext cx="128230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Ökologie</a:t>
            </a:r>
            <a:endParaRPr/>
          </a:p>
        </p:txBody>
      </p:sp>
      <p:sp>
        <p:nvSpPr>
          <p:cNvPr id="553" name="Google Shape;553;p55"/>
          <p:cNvSpPr/>
          <p:nvPr/>
        </p:nvSpPr>
        <p:spPr>
          <a:xfrm>
            <a:off x="5827561" y="4416007"/>
            <a:ext cx="2098387" cy="72009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6"/>
          <p:cNvSpPr/>
          <p:nvPr/>
        </p:nvSpPr>
        <p:spPr>
          <a:xfrm>
            <a:off x="4877512" y="5635926"/>
            <a:ext cx="2388795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Fotos: Alexander Haiden, BMLRT; Johann Kohl privat</a:t>
            </a:r>
            <a:endParaRPr/>
          </a:p>
        </p:txBody>
      </p:sp>
      <p:sp>
        <p:nvSpPr>
          <p:cNvPr id="559" name="Google Shape;559;p56"/>
          <p:cNvSpPr txBox="1"/>
          <p:nvPr/>
        </p:nvSpPr>
        <p:spPr>
          <a:xfrm>
            <a:off x="746218" y="5592273"/>
            <a:ext cx="2625719" cy="3000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Kontakt: johann.kohl@ages.at</a:t>
            </a:r>
            <a:endParaRPr/>
          </a:p>
        </p:txBody>
      </p:sp>
      <p:sp>
        <p:nvSpPr>
          <p:cNvPr id="560" name="Google Shape;560;p56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7</a:t>
            </a:fld>
            <a:endParaRPr>
              <a:solidFill>
                <a:srgbClr val="7F7F7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561" name="Google Shape;561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249" y="1078649"/>
            <a:ext cx="6923381" cy="2598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8098" y="3777907"/>
            <a:ext cx="2201648" cy="1878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0249" y="3755041"/>
            <a:ext cx="2142400" cy="1880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5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08153" y="3789981"/>
            <a:ext cx="2315477" cy="1840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8654_03_AGES_Powerpoint_Vorlage_de_en_4zu3">
  <a:themeElements>
    <a:clrScheme name="AGES-Farben_2016-11-1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CA400"/>
      </a:accent1>
      <a:accent2>
        <a:srgbClr val="E5C470"/>
      </a:accent2>
      <a:accent3>
        <a:srgbClr val="F2E2B8"/>
      </a:accent3>
      <a:accent4>
        <a:srgbClr val="E4E4E4"/>
      </a:accent4>
      <a:accent5>
        <a:srgbClr val="A5A5A5"/>
      </a:accent5>
      <a:accent6>
        <a:srgbClr val="000000"/>
      </a:accent6>
      <a:hlink>
        <a:srgbClr val="D49D10"/>
      </a:hlink>
      <a:folHlink>
        <a:srgbClr val="CCA4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</Words>
  <Application>Microsoft Office PowerPoint</Application>
  <PresentationFormat>Bildschirmpräsentation (4:3)</PresentationFormat>
  <Paragraphs>58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Noto Sans Symbols</vt:lpstr>
      <vt:lpstr>Quattrocento Sans</vt:lpstr>
      <vt:lpstr>Arial</vt:lpstr>
      <vt:lpstr>Calibri</vt:lpstr>
      <vt:lpstr>8654_03_AGES_Powerpoint_Vorlage_de_en_4zu3</vt:lpstr>
      <vt:lpstr>Inverkehrbringung – Wirkstoffmengen (in Tonnen)</vt:lpstr>
      <vt:lpstr>Wirkstoffverluste 2014-2028</vt:lpstr>
      <vt:lpstr>Landnutzung Österreich</vt:lpstr>
      <vt:lpstr>Verteilung Kulturarten </vt:lpstr>
      <vt:lpstr>Behandlungsintensität</vt:lpstr>
      <vt:lpstr>Landwirtschaftliche Produktion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Brandmaier Verena (LK Österreich)</dc:creator>
  <cp:lastModifiedBy>Verena Brandmaier</cp:lastModifiedBy>
  <cp:revision>2</cp:revision>
  <dcterms:modified xsi:type="dcterms:W3CDTF">2021-11-29T10:01:07Z</dcterms:modified>
</cp:coreProperties>
</file>