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  <p:sldMasterId id="2147485805" r:id="rId2"/>
  </p:sldMasterIdLst>
  <p:notesMasterIdLst>
    <p:notesMasterId r:id="rId29"/>
  </p:notesMasterIdLst>
  <p:handoutMasterIdLst>
    <p:handoutMasterId r:id="rId30"/>
  </p:handoutMasterIdLst>
  <p:sldIdLst>
    <p:sldId id="1484" r:id="rId3"/>
    <p:sldId id="1499" r:id="rId4"/>
    <p:sldId id="1487" r:id="rId5"/>
    <p:sldId id="1596" r:id="rId6"/>
    <p:sldId id="1485" r:id="rId7"/>
    <p:sldId id="1546" r:id="rId8"/>
    <p:sldId id="1590" r:id="rId9"/>
    <p:sldId id="1506" r:id="rId10"/>
    <p:sldId id="1502" r:id="rId11"/>
    <p:sldId id="1504" r:id="rId12"/>
    <p:sldId id="1519" r:id="rId13"/>
    <p:sldId id="1592" r:id="rId14"/>
    <p:sldId id="1593" r:id="rId15"/>
    <p:sldId id="1594" r:id="rId16"/>
    <p:sldId id="1595" r:id="rId17"/>
    <p:sldId id="1545" r:id="rId18"/>
    <p:sldId id="1466" r:id="rId19"/>
    <p:sldId id="1512" r:id="rId20"/>
    <p:sldId id="1464" r:id="rId21"/>
    <p:sldId id="1559" r:id="rId22"/>
    <p:sldId id="1548" r:id="rId23"/>
    <p:sldId id="1547" r:id="rId24"/>
    <p:sldId id="1513" r:id="rId25"/>
    <p:sldId id="1598" r:id="rId26"/>
    <p:sldId id="1597" r:id="rId27"/>
    <p:sldId id="1516" r:id="rId28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pitchFamily="34" charset="0"/>
        <a:ea typeface="ヒラギノ角ゴ Pro W3" pitchFamily="-107" charset="-128"/>
        <a:cs typeface="+mn-cs"/>
        <a:sym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pitchFamily="34" charset="0"/>
        <a:ea typeface="ヒラギノ角ゴ Pro W3" pitchFamily="-107" charset="-128"/>
        <a:cs typeface="+mn-cs"/>
        <a:sym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pitchFamily="34" charset="0"/>
        <a:ea typeface="ヒラギノ角ゴ Pro W3" pitchFamily="-107" charset="-128"/>
        <a:cs typeface="+mn-cs"/>
        <a:sym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pitchFamily="34" charset="0"/>
        <a:ea typeface="ヒラギノ角ゴ Pro W3" pitchFamily="-107" charset="-128"/>
        <a:cs typeface="+mn-cs"/>
        <a:sym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pitchFamily="34" charset="0"/>
        <a:ea typeface="ヒラギノ角ゴ Pro W3" pitchFamily="-107" charset="-128"/>
        <a:cs typeface="+mn-cs"/>
        <a:sym typeface="Arial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Arial" pitchFamily="34" charset="0"/>
        <a:ea typeface="ヒラギノ角ゴ Pro W3" pitchFamily="-107" charset="-128"/>
        <a:cs typeface="+mn-cs"/>
        <a:sym typeface="Arial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Arial" pitchFamily="34" charset="0"/>
        <a:ea typeface="ヒラギノ角ゴ Pro W3" pitchFamily="-107" charset="-128"/>
        <a:cs typeface="+mn-cs"/>
        <a:sym typeface="Arial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Arial" pitchFamily="34" charset="0"/>
        <a:ea typeface="ヒラギノ角ゴ Pro W3" pitchFamily="-107" charset="-128"/>
        <a:cs typeface="+mn-cs"/>
        <a:sym typeface="Arial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Arial" pitchFamily="34" charset="0"/>
        <a:ea typeface="ヒラギノ角ゴ Pro W3" pitchFamily="-107" charset="-128"/>
        <a:cs typeface="+mn-cs"/>
        <a:sym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clrMode="bw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0127"/>
    <a:srgbClr val="B7FBBF"/>
    <a:srgbClr val="6AC139"/>
    <a:srgbClr val="83CE5A"/>
    <a:srgbClr val="ADDE92"/>
    <a:srgbClr val="A3C435"/>
    <a:srgbClr val="BADDE1"/>
    <a:srgbClr val="14F7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202B0CA-FC54-4496-8BCA-5EF66A818D29}" styleName="Dunkle Formatvorlag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B344D84-9AFB-497E-A393-DC336BA19D2E}" styleName="Mittlere Formatvorlage 3 - Akz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D083AE6-46FA-4A59-8FB0-9F97EB10719F}" styleName="Helle Formatvorlage 3 - Akz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5BE263C-DBD7-4A20-BB59-AAB30ACAA65A}" styleName="Mittlere Formatvorlage 3 - 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8901" autoAdjust="0"/>
    <p:restoredTop sz="95995" autoAdjust="0"/>
  </p:normalViewPr>
  <p:slideViewPr>
    <p:cSldViewPr>
      <p:cViewPr varScale="1">
        <p:scale>
          <a:sx n="63" d="100"/>
          <a:sy n="63" d="100"/>
        </p:scale>
        <p:origin x="12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-1626" y="-84"/>
      </p:cViewPr>
      <p:guideLst>
        <p:guide orient="horz" pos="3128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41DD28-5137-477E-86A2-073C2A123E16}" type="doc">
      <dgm:prSet loTypeId="urn:microsoft.com/office/officeart/2005/8/layout/vProcess5" loCatId="process" qsTypeId="urn:microsoft.com/office/officeart/2005/8/quickstyle/simple1#1" qsCatId="simple" csTypeId="urn:microsoft.com/office/officeart/2005/8/colors/accent2_3" csCatId="accent2" phldr="1"/>
      <dgm:spPr/>
      <dgm:t>
        <a:bodyPr/>
        <a:lstStyle/>
        <a:p>
          <a:endParaRPr lang="de-AT"/>
        </a:p>
      </dgm:t>
    </dgm:pt>
    <dgm:pt modelId="{B24667B7-C35D-4DA7-A9D0-C60622775082}">
      <dgm:prSet phldrT="[Text]" custT="1"/>
      <dgm:spPr>
        <a:xfrm>
          <a:off x="0" y="0"/>
          <a:ext cx="6012176" cy="854264"/>
        </a:xfrm>
      </dgm:spPr>
      <dgm:t>
        <a:bodyPr/>
        <a:lstStyle/>
        <a:p>
          <a:r>
            <a:rPr lang="de-DE" sz="3000" dirty="0">
              <a:latin typeface="Calibri"/>
              <a:ea typeface="+mn-ea"/>
              <a:cs typeface="+mn-cs"/>
            </a:rPr>
            <a:t>Gemeinden (</a:t>
          </a:r>
          <a:r>
            <a:rPr lang="de-DE" sz="2800" dirty="0" err="1">
              <a:latin typeface="Calibri"/>
              <a:ea typeface="+mn-ea"/>
              <a:cs typeface="+mn-cs"/>
            </a:rPr>
            <a:t>BürgermeisterIn</a:t>
          </a:r>
          <a:r>
            <a:rPr lang="de-DE" sz="3000" dirty="0">
              <a:latin typeface="Calibri"/>
              <a:ea typeface="+mn-ea"/>
              <a:cs typeface="+mn-cs"/>
            </a:rPr>
            <a:t>)</a:t>
          </a:r>
          <a:endParaRPr lang="de-AT" sz="3000" dirty="0">
            <a:latin typeface="Calibri"/>
            <a:ea typeface="+mn-ea"/>
            <a:cs typeface="+mn-cs"/>
          </a:endParaRPr>
        </a:p>
      </dgm:t>
    </dgm:pt>
    <dgm:pt modelId="{39CEB35D-0FBC-44EE-96C1-5A2CBE18C03B}" type="parTrans" cxnId="{F07EB77C-814E-4F25-94DD-01B88E50514E}">
      <dgm:prSet/>
      <dgm:spPr/>
      <dgm:t>
        <a:bodyPr/>
        <a:lstStyle/>
        <a:p>
          <a:endParaRPr lang="de-AT"/>
        </a:p>
      </dgm:t>
    </dgm:pt>
    <dgm:pt modelId="{AF9E55AA-7D5E-4751-9DD9-7233B3D32EDD}" type="sibTrans" cxnId="{F07EB77C-814E-4F25-94DD-01B88E50514E}">
      <dgm:prSet/>
      <dgm:spPr>
        <a:xfrm>
          <a:off x="5456903" y="654289"/>
          <a:ext cx="555272" cy="555272"/>
        </a:xfrm>
      </dgm:spPr>
      <dgm:t>
        <a:bodyPr/>
        <a:lstStyle/>
        <a:p>
          <a:endParaRPr lang="de-AT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1FE02179-E72A-49B7-AB48-92152402CE99}">
      <dgm:prSet phldrT="[Text]" custT="1"/>
      <dgm:spPr>
        <a:xfrm>
          <a:off x="999524" y="2019170"/>
          <a:ext cx="6012176" cy="854264"/>
        </a:xfrm>
      </dgm:spPr>
      <dgm:t>
        <a:bodyPr/>
        <a:lstStyle/>
        <a:p>
          <a:r>
            <a:rPr lang="de-DE" sz="2800" dirty="0">
              <a:latin typeface="Calibri"/>
              <a:ea typeface="+mn-ea"/>
              <a:cs typeface="+mn-cs"/>
            </a:rPr>
            <a:t>Leader-Region                         Holzwelt Murau (Bezirk Murau)</a:t>
          </a:r>
          <a:endParaRPr lang="de-AT" sz="1300" dirty="0">
            <a:latin typeface="Calibri"/>
            <a:ea typeface="+mn-ea"/>
            <a:cs typeface="+mn-cs"/>
          </a:endParaRPr>
        </a:p>
      </dgm:t>
    </dgm:pt>
    <dgm:pt modelId="{2AF4E6DC-9917-4300-9D09-21DDA4395406}" type="parTrans" cxnId="{1558868A-8AFF-4DC4-AFE3-8CF7F443C372}">
      <dgm:prSet/>
      <dgm:spPr/>
      <dgm:t>
        <a:bodyPr/>
        <a:lstStyle/>
        <a:p>
          <a:endParaRPr lang="de-AT"/>
        </a:p>
      </dgm:t>
    </dgm:pt>
    <dgm:pt modelId="{78E9A150-67AD-4516-AAAD-87A82FB3D3F4}" type="sibTrans" cxnId="{1558868A-8AFF-4DC4-AFE3-8CF7F443C372}">
      <dgm:prSet/>
      <dgm:spPr>
        <a:xfrm>
          <a:off x="6456428" y="2673459"/>
          <a:ext cx="555272" cy="555272"/>
        </a:xfrm>
      </dgm:spPr>
      <dgm:t>
        <a:bodyPr/>
        <a:lstStyle/>
        <a:p>
          <a:endParaRPr lang="de-AT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5DD14DD7-B251-4E43-8587-9A519B4B9EEE}">
      <dgm:prSet phldrT="[Text]" custT="1"/>
      <dgm:spPr>
        <a:xfrm>
          <a:off x="1503044" y="3028756"/>
          <a:ext cx="6012176" cy="854264"/>
        </a:xfrm>
      </dgm:spPr>
      <dgm:t>
        <a:bodyPr/>
        <a:lstStyle/>
        <a:p>
          <a:endParaRPr lang="de-DE" sz="2400" dirty="0">
            <a:latin typeface="Calibri"/>
            <a:ea typeface="+mn-ea"/>
            <a:cs typeface="+mn-cs"/>
          </a:endParaRPr>
        </a:p>
        <a:p>
          <a:r>
            <a:rPr lang="de-DE" sz="3000" dirty="0">
              <a:latin typeface="Calibri"/>
              <a:ea typeface="+mn-ea"/>
              <a:cs typeface="+mn-cs"/>
            </a:rPr>
            <a:t>Region Obersteiermark-West </a:t>
          </a:r>
        </a:p>
        <a:p>
          <a:r>
            <a:rPr lang="de-DE" sz="2400" dirty="0">
              <a:latin typeface="Calibri"/>
              <a:ea typeface="+mn-ea"/>
              <a:cs typeface="+mn-cs"/>
            </a:rPr>
            <a:t>(ROW-GmbH, Murau und Murtal)</a:t>
          </a:r>
          <a:br>
            <a:rPr lang="de-DE" sz="2400" dirty="0">
              <a:latin typeface="Calibri"/>
              <a:ea typeface="+mn-ea"/>
              <a:cs typeface="+mn-cs"/>
            </a:rPr>
          </a:br>
          <a:endParaRPr lang="de-AT" sz="2400" dirty="0">
            <a:latin typeface="Calibri"/>
            <a:ea typeface="+mn-ea"/>
            <a:cs typeface="+mn-cs"/>
          </a:endParaRPr>
        </a:p>
      </dgm:t>
    </dgm:pt>
    <dgm:pt modelId="{08BC5156-4522-4718-836E-FBB736116D12}" type="parTrans" cxnId="{22826C51-3010-4F42-B168-8CB54F43B99A}">
      <dgm:prSet/>
      <dgm:spPr/>
      <dgm:t>
        <a:bodyPr/>
        <a:lstStyle/>
        <a:p>
          <a:endParaRPr lang="de-AT"/>
        </a:p>
      </dgm:t>
    </dgm:pt>
    <dgm:pt modelId="{D1408618-401F-4AC6-BC25-A2D3178A2B1B}" type="sibTrans" cxnId="{22826C51-3010-4F42-B168-8CB54F43B99A}">
      <dgm:prSet/>
      <dgm:spPr/>
      <dgm:t>
        <a:bodyPr/>
        <a:lstStyle/>
        <a:p>
          <a:endParaRPr lang="de-AT"/>
        </a:p>
      </dgm:t>
    </dgm:pt>
    <dgm:pt modelId="{54FBCCA6-9237-47C6-A9FB-99734A140BCF}">
      <dgm:prSet phldrT="[Text]" custT="1"/>
      <dgm:spPr>
        <a:xfrm>
          <a:off x="1503044" y="3028756"/>
          <a:ext cx="6012176" cy="854264"/>
        </a:xfrm>
      </dgm:spPr>
      <dgm:t>
        <a:bodyPr/>
        <a:lstStyle/>
        <a:p>
          <a:endParaRPr lang="de-DE" sz="1800" dirty="0">
            <a:latin typeface="Calibri"/>
            <a:ea typeface="+mn-ea"/>
            <a:cs typeface="+mn-cs"/>
          </a:endParaRPr>
        </a:p>
        <a:p>
          <a:r>
            <a:rPr lang="de-DE" sz="2800" dirty="0">
              <a:latin typeface="Calibri"/>
              <a:ea typeface="+mn-ea"/>
              <a:cs typeface="+mn-cs"/>
            </a:rPr>
            <a:t>Land Steiermark – Abteilung 17</a:t>
          </a:r>
          <a:br>
            <a:rPr lang="de-DE" sz="1800" dirty="0">
              <a:latin typeface="Calibri"/>
              <a:ea typeface="+mn-ea"/>
              <a:cs typeface="+mn-cs"/>
            </a:rPr>
          </a:br>
          <a:endParaRPr lang="de-AT" sz="1800" dirty="0">
            <a:latin typeface="Calibri"/>
            <a:ea typeface="+mn-ea"/>
            <a:cs typeface="+mn-cs"/>
          </a:endParaRPr>
        </a:p>
      </dgm:t>
    </dgm:pt>
    <dgm:pt modelId="{3F01C4FF-3795-4285-B55D-BED689937331}" type="parTrans" cxnId="{9015E792-BFDB-4CBA-AD19-820C28E94B5D}">
      <dgm:prSet/>
      <dgm:spPr/>
      <dgm:t>
        <a:bodyPr/>
        <a:lstStyle/>
        <a:p>
          <a:endParaRPr lang="de-AT"/>
        </a:p>
      </dgm:t>
    </dgm:pt>
    <dgm:pt modelId="{C48045F9-B439-4784-B2D8-D09E4F4C761E}" type="sibTrans" cxnId="{9015E792-BFDB-4CBA-AD19-820C28E94B5D}">
      <dgm:prSet/>
      <dgm:spPr/>
      <dgm:t>
        <a:bodyPr/>
        <a:lstStyle/>
        <a:p>
          <a:endParaRPr lang="de-AT"/>
        </a:p>
      </dgm:t>
    </dgm:pt>
    <dgm:pt modelId="{D9D192AF-B1C8-4E19-8DE9-5239A4FBEBE4}" type="pres">
      <dgm:prSet presAssocID="{2E41DD28-5137-477E-86A2-073C2A123E16}" presName="outerComposite" presStyleCnt="0">
        <dgm:presLayoutVars>
          <dgm:chMax val="5"/>
          <dgm:dir/>
          <dgm:resizeHandles val="exact"/>
        </dgm:presLayoutVars>
      </dgm:prSet>
      <dgm:spPr/>
    </dgm:pt>
    <dgm:pt modelId="{E58B1526-491F-4DB9-A08F-F4648D51940D}" type="pres">
      <dgm:prSet presAssocID="{2E41DD28-5137-477E-86A2-073C2A123E16}" presName="dummyMaxCanvas" presStyleCnt="0">
        <dgm:presLayoutVars/>
      </dgm:prSet>
      <dgm:spPr/>
    </dgm:pt>
    <dgm:pt modelId="{8A9AEAFE-2ED9-46FB-8365-D136D3645010}" type="pres">
      <dgm:prSet presAssocID="{2E41DD28-5137-477E-86A2-073C2A123E16}" presName="FourNodes_1" presStyleLbl="node1" presStyleIdx="0" presStyleCnt="4">
        <dgm:presLayoutVars>
          <dgm:bulletEnabled val="1"/>
        </dgm:presLayoutVars>
      </dgm:prSet>
      <dgm:spPr/>
    </dgm:pt>
    <dgm:pt modelId="{90F0BDD5-4B0E-44F7-BFD9-6F1C6B6873E1}" type="pres">
      <dgm:prSet presAssocID="{2E41DD28-5137-477E-86A2-073C2A123E16}" presName="FourNodes_2" presStyleLbl="node1" presStyleIdx="1" presStyleCnt="4">
        <dgm:presLayoutVars>
          <dgm:bulletEnabled val="1"/>
        </dgm:presLayoutVars>
      </dgm:prSet>
      <dgm:spPr/>
    </dgm:pt>
    <dgm:pt modelId="{44A39001-2775-4766-995D-DB863BB7BED6}" type="pres">
      <dgm:prSet presAssocID="{2E41DD28-5137-477E-86A2-073C2A123E16}" presName="FourNodes_3" presStyleLbl="node1" presStyleIdx="2" presStyleCnt="4">
        <dgm:presLayoutVars>
          <dgm:bulletEnabled val="1"/>
        </dgm:presLayoutVars>
      </dgm:prSet>
      <dgm:spPr/>
    </dgm:pt>
    <dgm:pt modelId="{67A427A9-2B37-4D4B-BC7F-080F2769978E}" type="pres">
      <dgm:prSet presAssocID="{2E41DD28-5137-477E-86A2-073C2A123E16}" presName="FourNodes_4" presStyleLbl="node1" presStyleIdx="3" presStyleCnt="4">
        <dgm:presLayoutVars>
          <dgm:bulletEnabled val="1"/>
        </dgm:presLayoutVars>
      </dgm:prSet>
      <dgm:spPr/>
    </dgm:pt>
    <dgm:pt modelId="{039C3355-EC62-4A13-8A19-CCF86E2E86B7}" type="pres">
      <dgm:prSet presAssocID="{2E41DD28-5137-477E-86A2-073C2A123E16}" presName="FourConn_1-2" presStyleLbl="fgAccFollowNode1" presStyleIdx="0" presStyleCnt="3" custScaleX="83618" custScaleY="100000">
        <dgm:presLayoutVars>
          <dgm:bulletEnabled val="1"/>
        </dgm:presLayoutVars>
      </dgm:prSet>
      <dgm:spPr/>
    </dgm:pt>
    <dgm:pt modelId="{07A7BB33-A5A3-4B56-954F-F73594A12C00}" type="pres">
      <dgm:prSet presAssocID="{2E41DD28-5137-477E-86A2-073C2A123E16}" presName="FourConn_2-3" presStyleLbl="fgAccFollowNode1" presStyleIdx="1" presStyleCnt="3">
        <dgm:presLayoutVars>
          <dgm:bulletEnabled val="1"/>
        </dgm:presLayoutVars>
      </dgm:prSet>
      <dgm:spPr/>
    </dgm:pt>
    <dgm:pt modelId="{B61BB344-BA4F-4848-82DE-C059ED4BE5D8}" type="pres">
      <dgm:prSet presAssocID="{2E41DD28-5137-477E-86A2-073C2A123E16}" presName="FourConn_3-4" presStyleLbl="fgAccFollowNode1" presStyleIdx="2" presStyleCnt="3">
        <dgm:presLayoutVars>
          <dgm:bulletEnabled val="1"/>
        </dgm:presLayoutVars>
      </dgm:prSet>
      <dgm:spPr/>
    </dgm:pt>
    <dgm:pt modelId="{E8862044-68CE-493A-9F95-297FDE8733B5}" type="pres">
      <dgm:prSet presAssocID="{2E41DD28-5137-477E-86A2-073C2A123E16}" presName="FourNodes_1_text" presStyleLbl="node1" presStyleIdx="3" presStyleCnt="4">
        <dgm:presLayoutVars>
          <dgm:bulletEnabled val="1"/>
        </dgm:presLayoutVars>
      </dgm:prSet>
      <dgm:spPr/>
    </dgm:pt>
    <dgm:pt modelId="{6FEEA0EE-17D5-4382-B4C3-FAC6B308EFE0}" type="pres">
      <dgm:prSet presAssocID="{2E41DD28-5137-477E-86A2-073C2A123E16}" presName="FourNodes_2_text" presStyleLbl="node1" presStyleIdx="3" presStyleCnt="4">
        <dgm:presLayoutVars>
          <dgm:bulletEnabled val="1"/>
        </dgm:presLayoutVars>
      </dgm:prSet>
      <dgm:spPr/>
    </dgm:pt>
    <dgm:pt modelId="{20795228-774E-4E67-B52F-AC2F2EBDDBE0}" type="pres">
      <dgm:prSet presAssocID="{2E41DD28-5137-477E-86A2-073C2A123E16}" presName="FourNodes_3_text" presStyleLbl="node1" presStyleIdx="3" presStyleCnt="4">
        <dgm:presLayoutVars>
          <dgm:bulletEnabled val="1"/>
        </dgm:presLayoutVars>
      </dgm:prSet>
      <dgm:spPr/>
    </dgm:pt>
    <dgm:pt modelId="{3A310234-FE57-4373-8602-9A90B4C60E59}" type="pres">
      <dgm:prSet presAssocID="{2E41DD28-5137-477E-86A2-073C2A123E16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5A532120-8ED6-4520-91F1-C9D21C9EDE3D}" type="presOf" srcId="{B24667B7-C35D-4DA7-A9D0-C60622775082}" destId="{8A9AEAFE-2ED9-46FB-8365-D136D3645010}" srcOrd="0" destOrd="0" presId="urn:microsoft.com/office/officeart/2005/8/layout/vProcess5"/>
    <dgm:cxn modelId="{76E1185C-4519-46CB-B2E8-9458982E32B6}" type="presOf" srcId="{1FE02179-E72A-49B7-AB48-92152402CE99}" destId="{90F0BDD5-4B0E-44F7-BFD9-6F1C6B6873E1}" srcOrd="0" destOrd="0" presId="urn:microsoft.com/office/officeart/2005/8/layout/vProcess5"/>
    <dgm:cxn modelId="{F52F7946-919E-4F85-8CEF-2ED2000A4CE9}" type="presOf" srcId="{5DD14DD7-B251-4E43-8587-9A519B4B9EEE}" destId="{44A39001-2775-4766-995D-DB863BB7BED6}" srcOrd="0" destOrd="0" presId="urn:microsoft.com/office/officeart/2005/8/layout/vProcess5"/>
    <dgm:cxn modelId="{38642848-B2DF-4CF6-81A2-113BE38D45F7}" type="presOf" srcId="{AF9E55AA-7D5E-4751-9DD9-7233B3D32EDD}" destId="{039C3355-EC62-4A13-8A19-CCF86E2E86B7}" srcOrd="0" destOrd="0" presId="urn:microsoft.com/office/officeart/2005/8/layout/vProcess5"/>
    <dgm:cxn modelId="{C009234E-3A49-4D9E-BA1C-BA0F6698B635}" type="presOf" srcId="{B24667B7-C35D-4DA7-A9D0-C60622775082}" destId="{E8862044-68CE-493A-9F95-297FDE8733B5}" srcOrd="1" destOrd="0" presId="urn:microsoft.com/office/officeart/2005/8/layout/vProcess5"/>
    <dgm:cxn modelId="{22826C51-3010-4F42-B168-8CB54F43B99A}" srcId="{2E41DD28-5137-477E-86A2-073C2A123E16}" destId="{5DD14DD7-B251-4E43-8587-9A519B4B9EEE}" srcOrd="2" destOrd="0" parTransId="{08BC5156-4522-4718-836E-FBB736116D12}" sibTransId="{D1408618-401F-4AC6-BC25-A2D3178A2B1B}"/>
    <dgm:cxn modelId="{043BB572-F2AE-4659-8437-4377DFD217AD}" type="presOf" srcId="{54FBCCA6-9237-47C6-A9FB-99734A140BCF}" destId="{67A427A9-2B37-4D4B-BC7F-080F2769978E}" srcOrd="0" destOrd="0" presId="urn:microsoft.com/office/officeart/2005/8/layout/vProcess5"/>
    <dgm:cxn modelId="{18354279-CC90-4129-82F8-7CF4B980C270}" type="presOf" srcId="{78E9A150-67AD-4516-AAAD-87A82FB3D3F4}" destId="{07A7BB33-A5A3-4B56-954F-F73594A12C00}" srcOrd="0" destOrd="0" presId="urn:microsoft.com/office/officeart/2005/8/layout/vProcess5"/>
    <dgm:cxn modelId="{F07EB77C-814E-4F25-94DD-01B88E50514E}" srcId="{2E41DD28-5137-477E-86A2-073C2A123E16}" destId="{B24667B7-C35D-4DA7-A9D0-C60622775082}" srcOrd="0" destOrd="0" parTransId="{39CEB35D-0FBC-44EE-96C1-5A2CBE18C03B}" sibTransId="{AF9E55AA-7D5E-4751-9DD9-7233B3D32EDD}"/>
    <dgm:cxn modelId="{18DC6882-BEBE-478A-BB93-AD7741CBFA84}" type="presOf" srcId="{54FBCCA6-9237-47C6-A9FB-99734A140BCF}" destId="{3A310234-FE57-4373-8602-9A90B4C60E59}" srcOrd="1" destOrd="0" presId="urn:microsoft.com/office/officeart/2005/8/layout/vProcess5"/>
    <dgm:cxn modelId="{1558868A-8AFF-4DC4-AFE3-8CF7F443C372}" srcId="{2E41DD28-5137-477E-86A2-073C2A123E16}" destId="{1FE02179-E72A-49B7-AB48-92152402CE99}" srcOrd="1" destOrd="0" parTransId="{2AF4E6DC-9917-4300-9D09-21DDA4395406}" sibTransId="{78E9A150-67AD-4516-AAAD-87A82FB3D3F4}"/>
    <dgm:cxn modelId="{9015E792-BFDB-4CBA-AD19-820C28E94B5D}" srcId="{2E41DD28-5137-477E-86A2-073C2A123E16}" destId="{54FBCCA6-9237-47C6-A9FB-99734A140BCF}" srcOrd="3" destOrd="0" parTransId="{3F01C4FF-3795-4285-B55D-BED689937331}" sibTransId="{C48045F9-B439-4784-B2D8-D09E4F4C761E}"/>
    <dgm:cxn modelId="{2C3A20A7-065B-4017-99A1-9867A732183A}" type="presOf" srcId="{D1408618-401F-4AC6-BC25-A2D3178A2B1B}" destId="{B61BB344-BA4F-4848-82DE-C059ED4BE5D8}" srcOrd="0" destOrd="0" presId="urn:microsoft.com/office/officeart/2005/8/layout/vProcess5"/>
    <dgm:cxn modelId="{20779AEB-ADB3-449D-968C-ACA5B056E949}" type="presOf" srcId="{2E41DD28-5137-477E-86A2-073C2A123E16}" destId="{D9D192AF-B1C8-4E19-8DE9-5239A4FBEBE4}" srcOrd="0" destOrd="0" presId="urn:microsoft.com/office/officeart/2005/8/layout/vProcess5"/>
    <dgm:cxn modelId="{FB9CC7F1-54EE-4F10-938E-B1EFAD409492}" type="presOf" srcId="{5DD14DD7-B251-4E43-8587-9A519B4B9EEE}" destId="{20795228-774E-4E67-B52F-AC2F2EBDDBE0}" srcOrd="1" destOrd="0" presId="urn:microsoft.com/office/officeart/2005/8/layout/vProcess5"/>
    <dgm:cxn modelId="{88039DF7-B262-460D-BF3F-5613E5438E25}" type="presOf" srcId="{1FE02179-E72A-49B7-AB48-92152402CE99}" destId="{6FEEA0EE-17D5-4382-B4C3-FAC6B308EFE0}" srcOrd="1" destOrd="0" presId="urn:microsoft.com/office/officeart/2005/8/layout/vProcess5"/>
    <dgm:cxn modelId="{75951F74-911D-4AD2-9CED-40CBA7543D37}" type="presParOf" srcId="{D9D192AF-B1C8-4E19-8DE9-5239A4FBEBE4}" destId="{E58B1526-491F-4DB9-A08F-F4648D51940D}" srcOrd="0" destOrd="0" presId="urn:microsoft.com/office/officeart/2005/8/layout/vProcess5"/>
    <dgm:cxn modelId="{9A93C5B3-BCF9-41B0-A1DA-A188640775C2}" type="presParOf" srcId="{D9D192AF-B1C8-4E19-8DE9-5239A4FBEBE4}" destId="{8A9AEAFE-2ED9-46FB-8365-D136D3645010}" srcOrd="1" destOrd="0" presId="urn:microsoft.com/office/officeart/2005/8/layout/vProcess5"/>
    <dgm:cxn modelId="{D2346C56-7EA5-416D-9554-882A8926B5CB}" type="presParOf" srcId="{D9D192AF-B1C8-4E19-8DE9-5239A4FBEBE4}" destId="{90F0BDD5-4B0E-44F7-BFD9-6F1C6B6873E1}" srcOrd="2" destOrd="0" presId="urn:microsoft.com/office/officeart/2005/8/layout/vProcess5"/>
    <dgm:cxn modelId="{B4BFD55A-F365-4D99-93FF-59BF112CDE63}" type="presParOf" srcId="{D9D192AF-B1C8-4E19-8DE9-5239A4FBEBE4}" destId="{44A39001-2775-4766-995D-DB863BB7BED6}" srcOrd="3" destOrd="0" presId="urn:microsoft.com/office/officeart/2005/8/layout/vProcess5"/>
    <dgm:cxn modelId="{C54264A7-C375-4DCF-87D0-0EF51E19F531}" type="presParOf" srcId="{D9D192AF-B1C8-4E19-8DE9-5239A4FBEBE4}" destId="{67A427A9-2B37-4D4B-BC7F-080F2769978E}" srcOrd="4" destOrd="0" presId="urn:microsoft.com/office/officeart/2005/8/layout/vProcess5"/>
    <dgm:cxn modelId="{4EFBED16-ED7C-4199-A6E5-2E55E36E851E}" type="presParOf" srcId="{D9D192AF-B1C8-4E19-8DE9-5239A4FBEBE4}" destId="{039C3355-EC62-4A13-8A19-CCF86E2E86B7}" srcOrd="5" destOrd="0" presId="urn:microsoft.com/office/officeart/2005/8/layout/vProcess5"/>
    <dgm:cxn modelId="{FA9D7F1F-6732-479A-AA96-DED0594CE246}" type="presParOf" srcId="{D9D192AF-B1C8-4E19-8DE9-5239A4FBEBE4}" destId="{07A7BB33-A5A3-4B56-954F-F73594A12C00}" srcOrd="6" destOrd="0" presId="urn:microsoft.com/office/officeart/2005/8/layout/vProcess5"/>
    <dgm:cxn modelId="{BA80E488-062E-4D60-BCF5-502A77B8FE47}" type="presParOf" srcId="{D9D192AF-B1C8-4E19-8DE9-5239A4FBEBE4}" destId="{B61BB344-BA4F-4848-82DE-C059ED4BE5D8}" srcOrd="7" destOrd="0" presId="urn:microsoft.com/office/officeart/2005/8/layout/vProcess5"/>
    <dgm:cxn modelId="{E582D798-B76E-42E9-9F9F-F770C8252B1B}" type="presParOf" srcId="{D9D192AF-B1C8-4E19-8DE9-5239A4FBEBE4}" destId="{E8862044-68CE-493A-9F95-297FDE8733B5}" srcOrd="8" destOrd="0" presId="urn:microsoft.com/office/officeart/2005/8/layout/vProcess5"/>
    <dgm:cxn modelId="{C89162F1-B7FA-444D-9C2F-D2C5874E957D}" type="presParOf" srcId="{D9D192AF-B1C8-4E19-8DE9-5239A4FBEBE4}" destId="{6FEEA0EE-17D5-4382-B4C3-FAC6B308EFE0}" srcOrd="9" destOrd="0" presId="urn:microsoft.com/office/officeart/2005/8/layout/vProcess5"/>
    <dgm:cxn modelId="{1D4E73D5-EB7E-408E-B868-2F620158F49C}" type="presParOf" srcId="{D9D192AF-B1C8-4E19-8DE9-5239A4FBEBE4}" destId="{20795228-774E-4E67-B52F-AC2F2EBDDBE0}" srcOrd="10" destOrd="0" presId="urn:microsoft.com/office/officeart/2005/8/layout/vProcess5"/>
    <dgm:cxn modelId="{A8DF953C-667F-4759-81D8-CEEB2CC58F47}" type="presParOf" srcId="{D9D192AF-B1C8-4E19-8DE9-5239A4FBEBE4}" destId="{3A310234-FE57-4373-8602-9A90B4C60E59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9AEAFE-2ED9-46FB-8365-D136D3645010}">
      <dsp:nvSpPr>
        <dsp:cNvPr id="0" name=""/>
        <dsp:cNvSpPr/>
      </dsp:nvSpPr>
      <dsp:spPr>
        <a:xfrm>
          <a:off x="0" y="0"/>
          <a:ext cx="6012176" cy="1085160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000" kern="1200" dirty="0">
              <a:latin typeface="Calibri"/>
              <a:ea typeface="+mn-ea"/>
              <a:cs typeface="+mn-cs"/>
            </a:rPr>
            <a:t>Gemeinden (</a:t>
          </a:r>
          <a:r>
            <a:rPr lang="de-DE" sz="2800" kern="1200" dirty="0" err="1">
              <a:latin typeface="Calibri"/>
              <a:ea typeface="+mn-ea"/>
              <a:cs typeface="+mn-cs"/>
            </a:rPr>
            <a:t>BürgermeisterIn</a:t>
          </a:r>
          <a:r>
            <a:rPr lang="de-DE" sz="3000" kern="1200" dirty="0">
              <a:latin typeface="Calibri"/>
              <a:ea typeface="+mn-ea"/>
              <a:cs typeface="+mn-cs"/>
            </a:rPr>
            <a:t>)</a:t>
          </a:r>
          <a:endParaRPr lang="de-AT" sz="3000" kern="1200" dirty="0">
            <a:latin typeface="Calibri"/>
            <a:ea typeface="+mn-ea"/>
            <a:cs typeface="+mn-cs"/>
          </a:endParaRPr>
        </a:p>
      </dsp:txBody>
      <dsp:txXfrm>
        <a:off x="31783" y="31783"/>
        <a:ext cx="4749507" cy="1021594"/>
      </dsp:txXfrm>
    </dsp:sp>
    <dsp:sp modelId="{90F0BDD5-4B0E-44F7-BFD9-6F1C6B6873E1}">
      <dsp:nvSpPr>
        <dsp:cNvPr id="0" name=""/>
        <dsp:cNvSpPr/>
      </dsp:nvSpPr>
      <dsp:spPr>
        <a:xfrm>
          <a:off x="503519" y="1282462"/>
          <a:ext cx="6012176" cy="1085160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-9340"/>
            <a:lumOff val="1058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>
              <a:latin typeface="Calibri"/>
              <a:ea typeface="+mn-ea"/>
              <a:cs typeface="+mn-cs"/>
            </a:rPr>
            <a:t>Leader-Region                         Holzwelt Murau (Bezirk Murau)</a:t>
          </a:r>
          <a:endParaRPr lang="de-AT" sz="1300" kern="1200" dirty="0">
            <a:latin typeface="Calibri"/>
            <a:ea typeface="+mn-ea"/>
            <a:cs typeface="+mn-cs"/>
          </a:endParaRPr>
        </a:p>
      </dsp:txBody>
      <dsp:txXfrm>
        <a:off x="535302" y="1314245"/>
        <a:ext cx="4739735" cy="1021594"/>
      </dsp:txXfrm>
    </dsp:sp>
    <dsp:sp modelId="{44A39001-2775-4766-995D-DB863BB7BED6}">
      <dsp:nvSpPr>
        <dsp:cNvPr id="0" name=""/>
        <dsp:cNvSpPr/>
      </dsp:nvSpPr>
      <dsp:spPr>
        <a:xfrm>
          <a:off x="999524" y="2564924"/>
          <a:ext cx="6012176" cy="1085160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-18679"/>
            <a:lumOff val="2116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400" kern="1200" dirty="0">
            <a:latin typeface="Calibri"/>
            <a:ea typeface="+mn-ea"/>
            <a:cs typeface="+mn-cs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000" kern="1200" dirty="0">
              <a:latin typeface="Calibri"/>
              <a:ea typeface="+mn-ea"/>
              <a:cs typeface="+mn-cs"/>
            </a:rPr>
            <a:t>Region Obersteiermark-West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>
              <a:latin typeface="Calibri"/>
              <a:ea typeface="+mn-ea"/>
              <a:cs typeface="+mn-cs"/>
            </a:rPr>
            <a:t>(ROW-GmbH, Murau und Murtal)</a:t>
          </a:r>
          <a:br>
            <a:rPr lang="de-DE" sz="2400" kern="1200" dirty="0">
              <a:latin typeface="Calibri"/>
              <a:ea typeface="+mn-ea"/>
              <a:cs typeface="+mn-cs"/>
            </a:rPr>
          </a:br>
          <a:endParaRPr lang="de-AT" sz="2400" kern="1200" dirty="0">
            <a:latin typeface="Calibri"/>
            <a:ea typeface="+mn-ea"/>
            <a:cs typeface="+mn-cs"/>
          </a:endParaRPr>
        </a:p>
      </dsp:txBody>
      <dsp:txXfrm>
        <a:off x="1031307" y="2596707"/>
        <a:ext cx="4747251" cy="1021594"/>
      </dsp:txXfrm>
    </dsp:sp>
    <dsp:sp modelId="{67A427A9-2B37-4D4B-BC7F-080F2769978E}">
      <dsp:nvSpPr>
        <dsp:cNvPr id="0" name=""/>
        <dsp:cNvSpPr/>
      </dsp:nvSpPr>
      <dsp:spPr>
        <a:xfrm>
          <a:off x="1503044" y="3847387"/>
          <a:ext cx="6012176" cy="1085160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-28019"/>
            <a:lumOff val="31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kern="1200" dirty="0">
            <a:latin typeface="Calibri"/>
            <a:ea typeface="+mn-ea"/>
            <a:cs typeface="+mn-cs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>
              <a:latin typeface="Calibri"/>
              <a:ea typeface="+mn-ea"/>
              <a:cs typeface="+mn-cs"/>
            </a:rPr>
            <a:t>Land Steiermark – Abteilung 17</a:t>
          </a:r>
          <a:br>
            <a:rPr lang="de-DE" sz="1800" kern="1200" dirty="0">
              <a:latin typeface="Calibri"/>
              <a:ea typeface="+mn-ea"/>
              <a:cs typeface="+mn-cs"/>
            </a:rPr>
          </a:br>
          <a:endParaRPr lang="de-AT" sz="1800" kern="1200" dirty="0">
            <a:latin typeface="Calibri"/>
            <a:ea typeface="+mn-ea"/>
            <a:cs typeface="+mn-cs"/>
          </a:endParaRPr>
        </a:p>
      </dsp:txBody>
      <dsp:txXfrm>
        <a:off x="1534827" y="3879170"/>
        <a:ext cx="4739735" cy="1021594"/>
      </dsp:txXfrm>
    </dsp:sp>
    <dsp:sp modelId="{039C3355-EC62-4A13-8A19-CCF86E2E86B7}">
      <dsp:nvSpPr>
        <dsp:cNvPr id="0" name=""/>
        <dsp:cNvSpPr/>
      </dsp:nvSpPr>
      <dsp:spPr>
        <a:xfrm>
          <a:off x="5364597" y="831134"/>
          <a:ext cx="589803" cy="70535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33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5497303" y="831134"/>
        <a:ext cx="324391" cy="559378"/>
      </dsp:txXfrm>
    </dsp:sp>
    <dsp:sp modelId="{07A7BB33-A5A3-4B56-954F-F73594A12C00}">
      <dsp:nvSpPr>
        <dsp:cNvPr id="0" name=""/>
        <dsp:cNvSpPr/>
      </dsp:nvSpPr>
      <dsp:spPr>
        <a:xfrm>
          <a:off x="5810341" y="2113596"/>
          <a:ext cx="705354" cy="70535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32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5969046" y="2113596"/>
        <a:ext cx="387944" cy="530779"/>
      </dsp:txXfrm>
    </dsp:sp>
    <dsp:sp modelId="{B61BB344-BA4F-4848-82DE-C059ED4BE5D8}">
      <dsp:nvSpPr>
        <dsp:cNvPr id="0" name=""/>
        <dsp:cNvSpPr/>
      </dsp:nvSpPr>
      <dsp:spPr>
        <a:xfrm>
          <a:off x="6306345" y="3396059"/>
          <a:ext cx="705354" cy="70535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AT" sz="3300" kern="1200"/>
        </a:p>
      </dsp:txBody>
      <dsp:txXfrm>
        <a:off x="6465050" y="3396059"/>
        <a:ext cx="387944" cy="5307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5CC9FFCF-81D7-4DBB-8B32-1003D4D71215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781" tIns="47390" rIns="94781" bIns="47390" numCol="1" anchor="t" anchorCtr="0" compatLnSpc="1">
            <a:prstTxWarp prst="textNoShape">
              <a:avLst/>
            </a:prstTxWarp>
          </a:bodyPr>
          <a:lstStyle>
            <a:lvl1pPr defTabSz="947927" eaLnBrk="1" hangingPunct="1">
              <a:defRPr sz="1200">
                <a:latin typeface="Arial" charset="0"/>
                <a:ea typeface="ヒラギノ角ゴ Pro W3" charset="-128"/>
                <a:cs typeface="ヒラギノ角ゴ Pro W3" charset="-128"/>
                <a:sym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32D91D7-10DA-435E-ACC2-76BFE0CA5E16}"/>
              </a:ext>
            </a:extLst>
          </p:cNvPr>
          <p:cNvSpPr>
            <a:spLocks noGrp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781" tIns="47390" rIns="94781" bIns="47390" numCol="1" anchor="t" anchorCtr="0" compatLnSpc="1">
            <a:prstTxWarp prst="textNoShape">
              <a:avLst/>
            </a:prstTxWarp>
          </a:bodyPr>
          <a:lstStyle>
            <a:lvl1pPr algn="r" defTabSz="947927" eaLnBrk="1" hangingPunct="1">
              <a:defRPr sz="1200">
                <a:latin typeface="Arial" charset="0"/>
                <a:ea typeface="ヒラギノ角ゴ Pro W3" pitchFamily="-107" charset="-128"/>
                <a:sym typeface="Arial" charset="0"/>
              </a:defRPr>
            </a:lvl1pPr>
          </a:lstStyle>
          <a:p>
            <a:pPr>
              <a:defRPr/>
            </a:pPr>
            <a:fld id="{0379D9D2-1589-40A0-A4E7-2B3F81036687}" type="datetime1">
              <a:rPr lang="de-DE"/>
              <a:pPr>
                <a:defRPr/>
              </a:pPr>
              <a:t>13.06.2019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9898975-FAF7-4015-B268-E0BADF6A58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781" tIns="47390" rIns="94781" bIns="47390" numCol="1" anchor="b" anchorCtr="0" compatLnSpc="1">
            <a:prstTxWarp prst="textNoShape">
              <a:avLst/>
            </a:prstTxWarp>
          </a:bodyPr>
          <a:lstStyle>
            <a:lvl1pPr defTabSz="947927" eaLnBrk="1" hangingPunct="1">
              <a:defRPr sz="1200">
                <a:latin typeface="Arial" charset="0"/>
                <a:ea typeface="ヒラギノ角ゴ Pro W3" charset="-128"/>
                <a:cs typeface="ヒラギノ角ゴ Pro W3" charset="-128"/>
                <a:sym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50A5262-16BF-45DA-92E8-19E165718D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781" tIns="47390" rIns="94781" bIns="47390" numCol="1" anchor="b" anchorCtr="0" compatLnSpc="1">
            <a:prstTxWarp prst="textNoShape">
              <a:avLst/>
            </a:prstTxWarp>
          </a:bodyPr>
          <a:lstStyle>
            <a:lvl1pPr algn="r" defTabSz="946150" eaLnBrk="1" hangingPunct="1">
              <a:defRPr sz="1200"/>
            </a:lvl1pPr>
          </a:lstStyle>
          <a:p>
            <a:fld id="{DFC69804-D23B-4893-BBCD-8B3E4D3956A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3225525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75278886-8330-4E33-9AA0-E61362F33235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781" tIns="47390" rIns="94781" bIns="47390" numCol="1" anchor="t" anchorCtr="0" compatLnSpc="1">
            <a:prstTxWarp prst="textNoShape">
              <a:avLst/>
            </a:prstTxWarp>
          </a:bodyPr>
          <a:lstStyle>
            <a:lvl1pPr defTabSz="947927" eaLnBrk="1" hangingPunct="1">
              <a:defRPr sz="1200">
                <a:latin typeface="Arial" charset="0"/>
                <a:ea typeface="ヒラギノ角ゴ Pro W3" charset="-128"/>
                <a:cs typeface="ヒラギノ角ゴ Pro W3" charset="-128"/>
                <a:sym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6227AFA-CCCB-4BA8-9FD4-48552A9C9FD8}"/>
              </a:ext>
            </a:extLst>
          </p:cNvPr>
          <p:cNvSpPr>
            <a:spLocks noGrp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781" tIns="47390" rIns="94781" bIns="47390" numCol="1" anchor="t" anchorCtr="0" compatLnSpc="1">
            <a:prstTxWarp prst="textNoShape">
              <a:avLst/>
            </a:prstTxWarp>
          </a:bodyPr>
          <a:lstStyle>
            <a:lvl1pPr algn="r" defTabSz="947927" eaLnBrk="1" hangingPunct="1">
              <a:defRPr sz="1200">
                <a:latin typeface="Arial" charset="0"/>
                <a:ea typeface="ヒラギノ角ゴ Pro W3" pitchFamily="-107" charset="-128"/>
                <a:sym typeface="Arial" charset="0"/>
              </a:defRPr>
            </a:lvl1pPr>
          </a:lstStyle>
          <a:p>
            <a:pPr>
              <a:defRPr/>
            </a:pPr>
            <a:fld id="{E5C03980-9B63-435F-93DB-2CE6C56984A9}" type="datetime1">
              <a:rPr lang="de-DE"/>
              <a:pPr>
                <a:defRPr/>
              </a:pPr>
              <a:t>13.06.2019</a:t>
            </a:fld>
            <a:endParaRPr lang="de-DE"/>
          </a:p>
        </p:txBody>
      </p:sp>
      <p:sp>
        <p:nvSpPr>
          <p:cNvPr id="6148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62B7FF92-D41C-431A-A2AC-656AC4EB16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 bwMode="auto">
          <a:xfrm>
            <a:off x="681038" y="4714875"/>
            <a:ext cx="543560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781" tIns="47390" rIns="94781" bIns="473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noProof="0"/>
              <a:t>Mastertextformat bearbeiten</a:t>
            </a:r>
          </a:p>
          <a:p>
            <a:pPr lvl="1"/>
            <a:r>
              <a:rPr lang="de-AT" noProof="0"/>
              <a:t>Zweite Ebene</a:t>
            </a:r>
          </a:p>
          <a:p>
            <a:pPr lvl="2"/>
            <a:r>
              <a:rPr lang="de-AT" noProof="0"/>
              <a:t>Dritte Ebene</a:t>
            </a:r>
          </a:p>
          <a:p>
            <a:pPr lvl="3"/>
            <a:r>
              <a:rPr lang="de-AT" noProof="0"/>
              <a:t>Vierte Ebene</a:t>
            </a:r>
          </a:p>
          <a:p>
            <a:pPr lvl="4"/>
            <a:r>
              <a:rPr lang="de-AT" noProof="0"/>
              <a:t>Fünfte Ebene</a:t>
            </a:r>
            <a:endParaRPr lang="de-DE" noProof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72CE45E-62D7-40BF-8D55-314D01B155E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781" tIns="47390" rIns="94781" bIns="47390" numCol="1" anchor="b" anchorCtr="0" compatLnSpc="1">
            <a:prstTxWarp prst="textNoShape">
              <a:avLst/>
            </a:prstTxWarp>
          </a:bodyPr>
          <a:lstStyle>
            <a:lvl1pPr defTabSz="947927" eaLnBrk="1" hangingPunct="1">
              <a:defRPr sz="1200">
                <a:latin typeface="Arial" charset="0"/>
                <a:ea typeface="ヒラギノ角ゴ Pro W3" charset="-128"/>
                <a:cs typeface="ヒラギノ角ゴ Pro W3" charset="-128"/>
                <a:sym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E1A62C4-479B-4504-87A9-3CD2D70438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781" tIns="47390" rIns="94781" bIns="47390" numCol="1" anchor="b" anchorCtr="0" compatLnSpc="1">
            <a:prstTxWarp prst="textNoShape">
              <a:avLst/>
            </a:prstTxWarp>
          </a:bodyPr>
          <a:lstStyle>
            <a:lvl1pPr algn="r" defTabSz="946150" eaLnBrk="1" hangingPunct="1">
              <a:defRPr sz="1200"/>
            </a:lvl1pPr>
          </a:lstStyle>
          <a:p>
            <a:fld id="{35BCBA2F-E0C5-444B-AAC4-31F8497BC8F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7302750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/>
          </a:p>
        </p:txBody>
      </p:sp>
      <p:sp>
        <p:nvSpPr>
          <p:cNvPr id="9220" name="Datumsplatzhalt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1pPr>
            <a:lvl2pPr marL="742950" indent="-285750" defTabSz="947738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2pPr>
            <a:lvl3pPr marL="1143000" indent="-228600" defTabSz="947738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3pPr>
            <a:lvl4pPr marL="1600200" indent="-228600" defTabSz="947738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4pPr>
            <a:lvl5pPr marL="2057400" indent="-228600" defTabSz="947738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9pPr>
          </a:lstStyle>
          <a:p>
            <a:fld id="{2B709215-BBA5-49C6-B8B6-9DDE158A7A2D}" type="datetime1">
              <a:rPr lang="de-DE" altLang="de-DE" smtClean="0"/>
              <a:pPr/>
              <a:t>13.06.2019</a:t>
            </a:fld>
            <a:endParaRPr lang="de-DE" altLang="de-DE"/>
          </a:p>
        </p:txBody>
      </p:sp>
      <p:sp>
        <p:nvSpPr>
          <p:cNvPr id="9221" name="Foliennummernplatzhalt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1pPr>
            <a:lvl2pPr marL="742950" indent="-285750" defTabSz="94615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2pPr>
            <a:lvl3pPr marL="1143000" indent="-228600" defTabSz="94615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3pPr>
            <a:lvl4pPr marL="1600200" indent="-228600" defTabSz="94615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4pPr>
            <a:lvl5pPr marL="2057400" indent="-228600" defTabSz="94615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9pPr>
          </a:lstStyle>
          <a:p>
            <a:fld id="{10A7A38A-5298-4F0E-9293-A5FF1801FE41}" type="slidenum">
              <a:rPr lang="de-DE" altLang="de-DE"/>
              <a:pPr/>
              <a:t>1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AT" altLang="de-DE"/>
          </a:p>
        </p:txBody>
      </p:sp>
      <p:sp>
        <p:nvSpPr>
          <p:cNvPr id="1434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8C0EEBE-1FE5-42D7-A3FC-56B9C0DAE5E2}" type="slidenum">
              <a:rPr lang="de-AT" altLang="de-DE">
                <a:ea typeface="ヒラギノ角ゴ Pro W3" pitchFamily="-107" charset="-128"/>
              </a:rPr>
              <a:pPr>
                <a:spcBef>
                  <a:spcPct val="0"/>
                </a:spcBef>
              </a:pPr>
              <a:t>6</a:t>
            </a:fld>
            <a:endParaRPr lang="de-AT" altLang="de-DE">
              <a:ea typeface="ヒラギノ角ゴ Pro W3" pitchFamily="-107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1363" indent="-284163"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1413" indent="-227013"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598613" indent="-227013"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5813" indent="-227013"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3013" indent="-227013" defTabSz="9461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0213" indent="-227013" defTabSz="9461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7413" indent="-227013" defTabSz="9461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4613" indent="-227013" defTabSz="9461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494E412-E217-44DC-AB20-7A4A75F4F17C}" type="slidenum">
              <a:rPr lang="de-DE" altLang="de-DE"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</a:rPr>
              <a:pPr>
                <a:spcBef>
                  <a:spcPct val="0"/>
                </a:spcBef>
              </a:pPr>
              <a:t>8</a:t>
            </a:fld>
            <a:endParaRPr lang="de-DE" altLang="de-DE">
              <a:solidFill>
                <a:srgbClr val="000000"/>
              </a:solidFill>
              <a:latin typeface="Arial" pitchFamily="34" charset="0"/>
              <a:ea typeface="ヒラギノ角ゴ Pro W3" pitchFamily="-107" charset="-128"/>
            </a:endParaRPr>
          </a:p>
        </p:txBody>
      </p:sp>
      <p:sp>
        <p:nvSpPr>
          <p:cNvPr id="40965" name="Datumsplatzhalter 1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1pPr>
            <a:lvl2pPr marL="741363" indent="-284163" defTabSz="94615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2pPr>
            <a:lvl3pPr marL="1141413" indent="-227013" defTabSz="94615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3pPr>
            <a:lvl4pPr marL="1598613" indent="-227013" defTabSz="94615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4pPr>
            <a:lvl5pPr marL="2055813" indent="-227013" defTabSz="94615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5pPr>
            <a:lvl6pPr marL="2513013" indent="-227013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6pPr>
            <a:lvl7pPr marL="2970213" indent="-227013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7pPr>
            <a:lvl8pPr marL="3427413" indent="-227013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8pPr>
            <a:lvl9pPr marL="3884613" indent="-227013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9pPr>
          </a:lstStyle>
          <a:p>
            <a:fld id="{DAF749B9-1A0A-45F7-8C6E-376B5DA28CBD}" type="datetime1">
              <a:rPr lang="de-DE" altLang="de-DE" smtClean="0"/>
              <a:pPr/>
              <a:t>13.06.2019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/>
          </a:p>
        </p:txBody>
      </p:sp>
      <p:sp>
        <p:nvSpPr>
          <p:cNvPr id="54276" name="Datumsplatzhalt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1pPr>
            <a:lvl2pPr marL="742950" indent="-285750" defTabSz="947738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2pPr>
            <a:lvl3pPr marL="1143000" indent="-228600" defTabSz="947738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3pPr>
            <a:lvl4pPr marL="1600200" indent="-228600" defTabSz="947738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4pPr>
            <a:lvl5pPr marL="2057400" indent="-228600" defTabSz="947738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9pPr>
          </a:lstStyle>
          <a:p>
            <a:fld id="{64CD8A2F-DD8D-4315-8ED4-00D4D5C981F1}" type="datetime1">
              <a:rPr lang="de-DE" altLang="de-DE" smtClean="0"/>
              <a:pPr/>
              <a:t>13.06.2019</a:t>
            </a:fld>
            <a:endParaRPr lang="de-DE" altLang="de-DE"/>
          </a:p>
        </p:txBody>
      </p:sp>
      <p:sp>
        <p:nvSpPr>
          <p:cNvPr id="54277" name="Foliennummernplatzhalt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1pPr>
            <a:lvl2pPr marL="742950" indent="-285750" defTabSz="94615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2pPr>
            <a:lvl3pPr marL="1143000" indent="-228600" defTabSz="94615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3pPr>
            <a:lvl4pPr marL="1600200" indent="-228600" defTabSz="94615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4pPr>
            <a:lvl5pPr marL="2057400" indent="-228600" defTabSz="94615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9pPr>
          </a:lstStyle>
          <a:p>
            <a:fld id="{747D65FB-8880-440E-9670-79F93C9EE80E}" type="slidenum">
              <a:rPr lang="de-DE" altLang="de-DE"/>
              <a:pPr/>
              <a:t>17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/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1363" indent="-284163"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1413" indent="-227013"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598613" indent="-227013"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5813" indent="-227013"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3013" indent="-227013" defTabSz="9461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0213" indent="-227013" defTabSz="9461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7413" indent="-227013" defTabSz="9461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4613" indent="-227013" defTabSz="9461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190583D-146B-442E-ADC4-82C1E4FCB2D3}" type="slidenum">
              <a:rPr lang="de-DE" altLang="de-DE"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</a:rPr>
              <a:pPr>
                <a:spcBef>
                  <a:spcPct val="0"/>
                </a:spcBef>
              </a:pPr>
              <a:t>23</a:t>
            </a:fld>
            <a:endParaRPr lang="de-DE" altLang="de-DE">
              <a:solidFill>
                <a:srgbClr val="000000"/>
              </a:solidFill>
              <a:latin typeface="Arial" pitchFamily="34" charset="0"/>
              <a:ea typeface="ヒラギノ角ゴ Pro W3" pitchFamily="-107" charset="-128"/>
            </a:endParaRPr>
          </a:p>
        </p:txBody>
      </p:sp>
      <p:sp>
        <p:nvSpPr>
          <p:cNvPr id="50181" name="Datumsplatzhalter 1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1pPr>
            <a:lvl2pPr marL="741363" indent="-284163" defTabSz="94615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2pPr>
            <a:lvl3pPr marL="1141413" indent="-227013" defTabSz="94615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3pPr>
            <a:lvl4pPr marL="1598613" indent="-227013" defTabSz="94615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4pPr>
            <a:lvl5pPr marL="2055813" indent="-227013" defTabSz="94615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5pPr>
            <a:lvl6pPr marL="2513013" indent="-227013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6pPr>
            <a:lvl7pPr marL="2970213" indent="-227013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7pPr>
            <a:lvl8pPr marL="3427413" indent="-227013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8pPr>
            <a:lvl9pPr marL="3884613" indent="-227013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9pPr>
          </a:lstStyle>
          <a:p>
            <a:fld id="{CEB0224A-C97A-4F22-9F59-73A6600B3549}" type="datetime1">
              <a:rPr lang="de-DE" altLang="de-DE" smtClean="0"/>
              <a:pPr/>
              <a:t>13.06.2019</a:t>
            </a:fld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B894A1C4-7E5A-4A71-AB8A-9FCC2B520F42}"/>
              </a:ext>
            </a:extLst>
          </p:cNvPr>
          <p:cNvCxnSpPr/>
          <p:nvPr userDrawn="1"/>
        </p:nvCxnSpPr>
        <p:spPr>
          <a:xfrm>
            <a:off x="0" y="6308725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6383338"/>
            <a:ext cx="133191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6354763"/>
            <a:ext cx="3568700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990600"/>
          </a:xfrm>
          <a:prstGeom prst="rect">
            <a:avLst/>
          </a:prstGeom>
        </p:spPr>
        <p:txBody>
          <a:bodyPr/>
          <a:lstStyle>
            <a:lvl1pPr>
              <a:defRPr sz="3200" baseline="0">
                <a:solidFill>
                  <a:srgbClr val="DC0127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AT" dirty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68860"/>
            <a:ext cx="8229600" cy="3657600"/>
          </a:xfrm>
          <a:prstGeom prst="rect">
            <a:avLst/>
          </a:prstGeom>
        </p:spPr>
        <p:txBody>
          <a:bodyPr/>
          <a:lstStyle>
            <a:lvl1pPr marL="39688" indent="0">
              <a:spcBef>
                <a:spcPts val="1000"/>
              </a:spcBef>
              <a:buNone/>
              <a:defRPr sz="240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731838" indent="-285750">
              <a:buFont typeface="Arial" pitchFamily="34" charset="0"/>
              <a:buChar char="●"/>
              <a:defRPr sz="240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1131888" indent="-228600" algn="l">
              <a:buFont typeface="Symbol" pitchFamily="18" charset="2"/>
              <a:buChar char="-"/>
              <a:defRPr sz="200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183583646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06507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3026686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122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1FD9213-4B96-4F49-8CD9-8BDE0C99BF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D4E40-745D-4A05-ACBF-A51ED515F3F6}" type="datetimeFigureOut">
              <a:rPr lang="de-AT"/>
              <a:pPr>
                <a:defRPr/>
              </a:pPr>
              <a:t>13.06.2019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5CF792A-472A-4BC8-B461-37F36B063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FCD40D2-6973-449F-AC5E-1E77F3914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6CC4136-F08C-4A75-A703-E70DB0D460A8}" type="slidenum">
              <a:rPr lang="de-AT" altLang="de-DE"/>
              <a:pPr/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165138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8" descr="Logo Leader_rgb-klei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6326188"/>
            <a:ext cx="371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9" descr="dasLand_rgb klein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6330950"/>
            <a:ext cx="931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Gerade Verbindung 3"/>
          <p:cNvCxnSpPr/>
          <p:nvPr userDrawn="1"/>
        </p:nvCxnSpPr>
        <p:spPr>
          <a:xfrm>
            <a:off x="0" y="6308725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N:\001Holzwelt\008..Logos\Diverse Logos\VB Obersteiermark_Logo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963" y="6415088"/>
            <a:ext cx="19240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N:\001Holzwelt\008..Logos\Ministerium für ein lebenswertes Österreich\Lebensministerium Logo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6321425"/>
            <a:ext cx="40798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N:\001Holzwelt\008..Logos\Leader\Logo_EU\Logos EU mit Text ab 23.05.2014\EU-CMYK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675" y="6321425"/>
            <a:ext cx="1187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73079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6836E05E-B75D-46DF-90E6-30A016C96960}"/>
              </a:ext>
            </a:extLst>
          </p:cNvPr>
          <p:cNvCxnSpPr/>
          <p:nvPr userDrawn="1"/>
        </p:nvCxnSpPr>
        <p:spPr>
          <a:xfrm>
            <a:off x="0" y="6308725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6381750"/>
            <a:ext cx="1287463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348413"/>
            <a:ext cx="3348037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990600"/>
          </a:xfrm>
          <a:prstGeom prst="rect">
            <a:avLst/>
          </a:prstGeom>
        </p:spPr>
        <p:txBody>
          <a:bodyPr/>
          <a:lstStyle>
            <a:lvl1pPr>
              <a:defRPr sz="3200" baseline="0">
                <a:solidFill>
                  <a:srgbClr val="DC0127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AT" dirty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68860"/>
            <a:ext cx="8229600" cy="3657600"/>
          </a:xfrm>
          <a:prstGeom prst="rect">
            <a:avLst/>
          </a:prstGeom>
        </p:spPr>
        <p:txBody>
          <a:bodyPr/>
          <a:lstStyle>
            <a:lvl1pPr marL="39688" indent="0">
              <a:spcBef>
                <a:spcPts val="1000"/>
              </a:spcBef>
              <a:buNone/>
              <a:defRPr sz="240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731838" indent="-285750">
              <a:buFont typeface="Arial" pitchFamily="34" charset="0"/>
              <a:buChar char="●"/>
              <a:defRPr sz="240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1131888" indent="-228600" algn="l">
              <a:buFont typeface="Symbol" pitchFamily="18" charset="2"/>
              <a:buChar char="-"/>
              <a:defRPr sz="200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100683904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384830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861356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FD7D64A7-3513-438E-96D0-221FCB3CDF2F}"/>
              </a:ext>
            </a:extLst>
          </p:cNvPr>
          <p:cNvSpPr>
            <a:spLocks/>
          </p:cNvSpPr>
          <p:nvPr userDrawn="1"/>
        </p:nvSpPr>
        <p:spPr bwMode="auto">
          <a:xfrm>
            <a:off x="-228600" y="457200"/>
            <a:ext cx="9601200" cy="46038"/>
          </a:xfrm>
          <a:prstGeom prst="rect">
            <a:avLst/>
          </a:prstGeom>
          <a:noFill/>
          <a:ln w="6350">
            <a:solidFill>
              <a:srgbClr val="A4C43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rgbClr val="000000"/>
                </a:solidFill>
                <a:latin typeface="Arial" charset="0"/>
                <a:ea typeface="ヒラギノ角ゴ Pro W3" pitchFamily="-107" charset="-128"/>
                <a:sym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  <a:ea typeface="ヒラギノ角ゴ Pro W3" pitchFamily="-107" charset="-128"/>
                <a:sym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 W3" pitchFamily="-107" charset="-128"/>
                <a:sym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 W3" pitchFamily="-107" charset="-128"/>
                <a:sym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 W3" pitchFamily="-107" charset="-128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 W3" pitchFamily="-107" charset="-128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 W3" pitchFamily="-107" charset="-128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 W3" pitchFamily="-107" charset="-128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 W3" pitchFamily="-107" charset="-128"/>
                <a:sym typeface="Arial" charset="0"/>
              </a:defRPr>
            </a:lvl9pPr>
          </a:lstStyle>
          <a:p>
            <a:pPr eaLnBrk="1" hangingPunct="1">
              <a:defRPr/>
            </a:pPr>
            <a:endParaRPr lang="de-DE" altLang="de-DE"/>
          </a:p>
        </p:txBody>
      </p:sp>
      <p:pic>
        <p:nvPicPr>
          <p:cNvPr id="1027" name="Grafik 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101600"/>
            <a:ext cx="2433638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432" r:id="rId1"/>
    <p:sldLayoutId id="2147487427" r:id="rId2"/>
    <p:sldLayoutId id="2147487428" r:id="rId3"/>
    <p:sldLayoutId id="2147487429" r:id="rId4"/>
    <p:sldLayoutId id="2147487434" r:id="rId5"/>
    <p:sldLayoutId id="2147487439" r:id="rId6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ＭＳ Ｐゴシック" pitchFamily="34" charset="-128"/>
          <a:cs typeface="ＭＳ Ｐゴシック" charset="-128"/>
          <a:sym typeface="Verdana" pitchFamily="34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charset="0"/>
          <a:ea typeface="ＭＳ Ｐゴシック" pitchFamily="34" charset="-128"/>
          <a:cs typeface="ＭＳ Ｐゴシック" charset="-128"/>
          <a:sym typeface="Verdana" pitchFamily="34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charset="0"/>
          <a:ea typeface="ＭＳ Ｐゴシック" pitchFamily="34" charset="-128"/>
          <a:cs typeface="ＭＳ Ｐゴシック" charset="-128"/>
          <a:sym typeface="Verdana" pitchFamily="34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charset="0"/>
          <a:ea typeface="ＭＳ Ｐゴシック" pitchFamily="34" charset="-128"/>
          <a:cs typeface="ＭＳ Ｐゴシック" charset="-128"/>
          <a:sym typeface="Verdana" pitchFamily="34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charset="0"/>
          <a:ea typeface="ＭＳ Ｐゴシック" pitchFamily="34" charset="-128"/>
          <a:cs typeface="ＭＳ Ｐゴシック" charset="-128"/>
          <a:sym typeface="Verdana" pitchFamily="34" charset="0"/>
        </a:defRPr>
      </a:lvl5pPr>
      <a:lvl6pPr marL="496888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Verdana" pitchFamily="-60" charset="0"/>
          <a:ea typeface="ヒラギノ角ゴ Pro W3" pitchFamily="-60" charset="-128"/>
          <a:cs typeface="ヒラギノ角ゴ Pro W3" pitchFamily="-60" charset="-128"/>
          <a:sym typeface="Verdana" pitchFamily="-60" charset="0"/>
        </a:defRPr>
      </a:lvl6pPr>
      <a:lvl7pPr marL="954088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Verdana" pitchFamily="-60" charset="0"/>
          <a:ea typeface="ヒラギノ角ゴ Pro W3" pitchFamily="-60" charset="-128"/>
          <a:cs typeface="ヒラギノ角ゴ Pro W3" pitchFamily="-60" charset="-128"/>
          <a:sym typeface="Verdana" pitchFamily="-60" charset="0"/>
        </a:defRPr>
      </a:lvl7pPr>
      <a:lvl8pPr marL="1411288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Verdana" pitchFamily="-60" charset="0"/>
          <a:ea typeface="ヒラギノ角ゴ Pro W3" pitchFamily="-60" charset="-128"/>
          <a:cs typeface="ヒラギノ角ゴ Pro W3" pitchFamily="-60" charset="-128"/>
          <a:sym typeface="Verdana" pitchFamily="-60" charset="0"/>
        </a:defRPr>
      </a:lvl8pPr>
      <a:lvl9pPr marL="1868488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Verdana" pitchFamily="-60" charset="0"/>
          <a:ea typeface="ヒラギノ角ゴ Pro W3" pitchFamily="-60" charset="-128"/>
          <a:cs typeface="ヒラギノ角ゴ Pro W3" pitchFamily="-60" charset="-128"/>
          <a:sym typeface="Verdana" pitchFamily="-60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Verdana" pitchFamily="34" charset="0"/>
        <a:buChar char="•"/>
        <a:defRPr sz="2800">
          <a:solidFill>
            <a:schemeClr val="tx1"/>
          </a:solidFill>
          <a:latin typeface="+mn-lt"/>
          <a:ea typeface="ＭＳ Ｐゴシック" pitchFamily="34" charset="-128"/>
          <a:cs typeface="ＭＳ Ｐゴシック" charset="-128"/>
          <a:sym typeface="Verdana" pitchFamily="34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Verdana" pitchFamily="34" charset="0"/>
        <a:buChar char="–"/>
        <a:defRPr sz="2400">
          <a:solidFill>
            <a:schemeClr val="tx1"/>
          </a:solidFill>
          <a:latin typeface="+mn-lt"/>
          <a:ea typeface="ＭＳ Ｐゴシック" pitchFamily="34" charset="-128"/>
          <a:cs typeface="+mn-cs"/>
          <a:sym typeface="Verdana" pitchFamily="34" charset="0"/>
        </a:defRPr>
      </a:lvl2pPr>
      <a:lvl3pPr marL="11318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Verdana" pitchFamily="34" charset="0"/>
        <a:buChar char="•"/>
        <a:defRPr sz="2000">
          <a:solidFill>
            <a:schemeClr val="tx1"/>
          </a:solidFill>
          <a:latin typeface="+mn-lt"/>
          <a:ea typeface="ＭＳ Ｐゴシック" pitchFamily="34" charset="-128"/>
          <a:cs typeface="+mn-cs"/>
          <a:sym typeface="Verdana" pitchFamily="34" charset="0"/>
        </a:defRPr>
      </a:lvl3pPr>
      <a:lvl4pPr marL="1589088" indent="-228600" algn="l" rtl="0" eaLnBrk="0" fontAlgn="base" hangingPunct="0">
        <a:spcBef>
          <a:spcPts val="400"/>
        </a:spcBef>
        <a:spcAft>
          <a:spcPct val="0"/>
        </a:spcAft>
        <a:buSzPct val="100000"/>
        <a:buFont typeface="Verdana" pitchFamily="34" charset="0"/>
        <a:buChar char="–"/>
        <a:defRPr sz="2000">
          <a:solidFill>
            <a:schemeClr val="tx1"/>
          </a:solidFill>
          <a:latin typeface="+mn-lt"/>
          <a:ea typeface="ＭＳ Ｐゴシック" pitchFamily="34" charset="-128"/>
          <a:cs typeface="+mn-cs"/>
          <a:sym typeface="Verdana" pitchFamily="34" charset="0"/>
        </a:defRPr>
      </a:lvl4pPr>
      <a:lvl5pPr marL="2046288" indent="-228600" algn="l" rtl="0" eaLnBrk="0" fontAlgn="base" hangingPunct="0">
        <a:spcBef>
          <a:spcPts val="400"/>
        </a:spcBef>
        <a:spcAft>
          <a:spcPct val="0"/>
        </a:spcAft>
        <a:buSzPct val="100000"/>
        <a:buFont typeface="Verdana" pitchFamily="34" charset="0"/>
        <a:buChar char="»"/>
        <a:defRPr sz="1600">
          <a:solidFill>
            <a:schemeClr val="tx1"/>
          </a:solidFill>
          <a:latin typeface="+mn-lt"/>
          <a:ea typeface="ＭＳ Ｐゴシック" pitchFamily="34" charset="-128"/>
          <a:cs typeface="+mn-cs"/>
          <a:sym typeface="Verdana" pitchFamily="34" charset="0"/>
        </a:defRPr>
      </a:lvl5pPr>
      <a:lvl6pPr marL="2503488" indent="-228600" algn="l" rtl="0" eaLnBrk="1" fontAlgn="base" hangingPunct="1">
        <a:spcBef>
          <a:spcPts val="400"/>
        </a:spcBef>
        <a:spcAft>
          <a:spcPct val="0"/>
        </a:spcAft>
        <a:buSzPct val="100000"/>
        <a:buFont typeface="Verdana" pitchFamily="-60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Verdana" pitchFamily="-60" charset="0"/>
        </a:defRPr>
      </a:lvl6pPr>
      <a:lvl7pPr marL="2960688" indent="-228600" algn="l" rtl="0" eaLnBrk="1" fontAlgn="base" hangingPunct="1">
        <a:spcBef>
          <a:spcPts val="400"/>
        </a:spcBef>
        <a:spcAft>
          <a:spcPct val="0"/>
        </a:spcAft>
        <a:buSzPct val="100000"/>
        <a:buFont typeface="Verdana" pitchFamily="-60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Verdana" pitchFamily="-60" charset="0"/>
        </a:defRPr>
      </a:lvl7pPr>
      <a:lvl8pPr marL="3417888" indent="-228600" algn="l" rtl="0" eaLnBrk="1" fontAlgn="base" hangingPunct="1">
        <a:spcBef>
          <a:spcPts val="400"/>
        </a:spcBef>
        <a:spcAft>
          <a:spcPct val="0"/>
        </a:spcAft>
        <a:buSzPct val="100000"/>
        <a:buFont typeface="Verdana" pitchFamily="-60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Verdana" pitchFamily="-60" charset="0"/>
        </a:defRPr>
      </a:lvl8pPr>
      <a:lvl9pPr marL="3875088" indent="-228600" algn="l" rtl="0" eaLnBrk="1" fontAlgn="base" hangingPunct="1">
        <a:spcBef>
          <a:spcPts val="400"/>
        </a:spcBef>
        <a:spcAft>
          <a:spcPct val="0"/>
        </a:spcAft>
        <a:buSzPct val="100000"/>
        <a:buFont typeface="Verdana" pitchFamily="-60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Verdana" pitchFamily="-60" charset="0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7435" r:id="rId1"/>
    <p:sldLayoutId id="2147487430" r:id="rId2"/>
    <p:sldLayoutId id="2147487431" r:id="rId3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ＭＳ Ｐゴシック" pitchFamily="34" charset="-128"/>
          <a:cs typeface="ＭＳ Ｐゴシック" charset="-128"/>
          <a:sym typeface="Verdana" pitchFamily="34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charset="0"/>
          <a:ea typeface="ＭＳ Ｐゴシック" pitchFamily="34" charset="-128"/>
          <a:cs typeface="ＭＳ Ｐゴシック" charset="-128"/>
          <a:sym typeface="Verdana" pitchFamily="34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charset="0"/>
          <a:ea typeface="ＭＳ Ｐゴシック" pitchFamily="34" charset="-128"/>
          <a:cs typeface="ＭＳ Ｐゴシック" charset="-128"/>
          <a:sym typeface="Verdana" pitchFamily="34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charset="0"/>
          <a:ea typeface="ＭＳ Ｐゴシック" pitchFamily="34" charset="-128"/>
          <a:cs typeface="ＭＳ Ｐゴシック" charset="-128"/>
          <a:sym typeface="Verdana" pitchFamily="34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charset="0"/>
          <a:ea typeface="ＭＳ Ｐゴシック" pitchFamily="34" charset="-128"/>
          <a:cs typeface="ＭＳ Ｐゴシック" charset="-128"/>
          <a:sym typeface="Verdana" pitchFamily="34" charset="0"/>
        </a:defRPr>
      </a:lvl5pPr>
      <a:lvl6pPr marL="496888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Verdana" pitchFamily="-60" charset="0"/>
          <a:ea typeface="ヒラギノ角ゴ Pro W3" pitchFamily="-60" charset="-128"/>
          <a:cs typeface="ヒラギノ角ゴ Pro W3" pitchFamily="-60" charset="-128"/>
          <a:sym typeface="Verdana" pitchFamily="-60" charset="0"/>
        </a:defRPr>
      </a:lvl6pPr>
      <a:lvl7pPr marL="954088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Verdana" pitchFamily="-60" charset="0"/>
          <a:ea typeface="ヒラギノ角ゴ Pro W3" pitchFamily="-60" charset="-128"/>
          <a:cs typeface="ヒラギノ角ゴ Pro W3" pitchFamily="-60" charset="-128"/>
          <a:sym typeface="Verdana" pitchFamily="-60" charset="0"/>
        </a:defRPr>
      </a:lvl7pPr>
      <a:lvl8pPr marL="1411288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Verdana" pitchFamily="-60" charset="0"/>
          <a:ea typeface="ヒラギノ角ゴ Pro W3" pitchFamily="-60" charset="-128"/>
          <a:cs typeface="ヒラギノ角ゴ Pro W3" pitchFamily="-60" charset="-128"/>
          <a:sym typeface="Verdana" pitchFamily="-60" charset="0"/>
        </a:defRPr>
      </a:lvl8pPr>
      <a:lvl9pPr marL="1868488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Verdana" pitchFamily="-60" charset="0"/>
          <a:ea typeface="ヒラギノ角ゴ Pro W3" pitchFamily="-60" charset="-128"/>
          <a:cs typeface="ヒラギノ角ゴ Pro W3" pitchFamily="-60" charset="-128"/>
          <a:sym typeface="Verdana" pitchFamily="-60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Verdana" pitchFamily="34" charset="0"/>
        <a:buChar char="•"/>
        <a:defRPr sz="2800">
          <a:solidFill>
            <a:schemeClr val="tx1"/>
          </a:solidFill>
          <a:latin typeface="+mn-lt"/>
          <a:ea typeface="ＭＳ Ｐゴシック" pitchFamily="34" charset="-128"/>
          <a:cs typeface="ＭＳ Ｐゴシック" charset="-128"/>
          <a:sym typeface="Verdana" pitchFamily="34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Verdana" pitchFamily="34" charset="0"/>
        <a:buChar char="–"/>
        <a:defRPr sz="2400">
          <a:solidFill>
            <a:schemeClr val="tx1"/>
          </a:solidFill>
          <a:latin typeface="+mn-lt"/>
          <a:ea typeface="ＭＳ Ｐゴシック" pitchFamily="34" charset="-128"/>
          <a:cs typeface="+mn-cs"/>
          <a:sym typeface="Verdana" pitchFamily="34" charset="0"/>
        </a:defRPr>
      </a:lvl2pPr>
      <a:lvl3pPr marL="11318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Verdana" pitchFamily="34" charset="0"/>
        <a:buChar char="•"/>
        <a:defRPr sz="2000">
          <a:solidFill>
            <a:schemeClr val="tx1"/>
          </a:solidFill>
          <a:latin typeface="+mn-lt"/>
          <a:ea typeface="ＭＳ Ｐゴシック" pitchFamily="34" charset="-128"/>
          <a:cs typeface="+mn-cs"/>
          <a:sym typeface="Verdana" pitchFamily="34" charset="0"/>
        </a:defRPr>
      </a:lvl3pPr>
      <a:lvl4pPr marL="1589088" indent="-228600" algn="l" rtl="0" eaLnBrk="0" fontAlgn="base" hangingPunct="0">
        <a:spcBef>
          <a:spcPts val="400"/>
        </a:spcBef>
        <a:spcAft>
          <a:spcPct val="0"/>
        </a:spcAft>
        <a:buSzPct val="100000"/>
        <a:buFont typeface="Verdana" pitchFamily="34" charset="0"/>
        <a:buChar char="–"/>
        <a:defRPr sz="2000">
          <a:solidFill>
            <a:schemeClr val="tx1"/>
          </a:solidFill>
          <a:latin typeface="+mn-lt"/>
          <a:ea typeface="ＭＳ Ｐゴシック" pitchFamily="34" charset="-128"/>
          <a:cs typeface="+mn-cs"/>
          <a:sym typeface="Verdana" pitchFamily="34" charset="0"/>
        </a:defRPr>
      </a:lvl4pPr>
      <a:lvl5pPr marL="2046288" indent="-228600" algn="l" rtl="0" eaLnBrk="0" fontAlgn="base" hangingPunct="0">
        <a:spcBef>
          <a:spcPts val="400"/>
        </a:spcBef>
        <a:spcAft>
          <a:spcPct val="0"/>
        </a:spcAft>
        <a:buSzPct val="100000"/>
        <a:buFont typeface="Verdana" pitchFamily="34" charset="0"/>
        <a:buChar char="»"/>
        <a:defRPr sz="1600">
          <a:solidFill>
            <a:schemeClr val="tx1"/>
          </a:solidFill>
          <a:latin typeface="+mn-lt"/>
          <a:ea typeface="ＭＳ Ｐゴシック" pitchFamily="34" charset="-128"/>
          <a:cs typeface="+mn-cs"/>
          <a:sym typeface="Verdana" pitchFamily="34" charset="0"/>
        </a:defRPr>
      </a:lvl5pPr>
      <a:lvl6pPr marL="2503488" indent="-228600" algn="l" rtl="0" eaLnBrk="1" fontAlgn="base" hangingPunct="1">
        <a:spcBef>
          <a:spcPts val="400"/>
        </a:spcBef>
        <a:spcAft>
          <a:spcPct val="0"/>
        </a:spcAft>
        <a:buSzPct val="100000"/>
        <a:buFont typeface="Verdana" pitchFamily="-60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Verdana" pitchFamily="-60" charset="0"/>
        </a:defRPr>
      </a:lvl6pPr>
      <a:lvl7pPr marL="2960688" indent="-228600" algn="l" rtl="0" eaLnBrk="1" fontAlgn="base" hangingPunct="1">
        <a:spcBef>
          <a:spcPts val="400"/>
        </a:spcBef>
        <a:spcAft>
          <a:spcPct val="0"/>
        </a:spcAft>
        <a:buSzPct val="100000"/>
        <a:buFont typeface="Verdana" pitchFamily="-60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Verdana" pitchFamily="-60" charset="0"/>
        </a:defRPr>
      </a:lvl7pPr>
      <a:lvl8pPr marL="3417888" indent="-228600" algn="l" rtl="0" eaLnBrk="1" fontAlgn="base" hangingPunct="1">
        <a:spcBef>
          <a:spcPts val="400"/>
        </a:spcBef>
        <a:spcAft>
          <a:spcPct val="0"/>
        </a:spcAft>
        <a:buSzPct val="100000"/>
        <a:buFont typeface="Verdana" pitchFamily="-60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Verdana" pitchFamily="-60" charset="0"/>
        </a:defRPr>
      </a:lvl8pPr>
      <a:lvl9pPr marL="3875088" indent="-228600" algn="l" rtl="0" eaLnBrk="1" fontAlgn="base" hangingPunct="1">
        <a:spcBef>
          <a:spcPts val="400"/>
        </a:spcBef>
        <a:spcAft>
          <a:spcPct val="0"/>
        </a:spcAft>
        <a:buSzPct val="100000"/>
        <a:buFont typeface="Verdana" pitchFamily="-60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Verdana" pitchFamily="-60" charset="0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hyperlink" Target="https://www.google.at/url?sa=i&amp;rct=j&amp;q=&amp;esrc=s&amp;source=images&amp;cd=&amp;cad=rja&amp;uact=8&amp;ved=0ahUKEwj17byOgvnTAhUG2BoKHQ-lCQAQjRwIBw&amp;url=https://www.blg-logistics.com/de/presse/newsletterartikel/Mit-SPMTs-durch-die-Berge&amp;psig=AFQjCNGt_Z-DLEQpbP1p5IniKJoPbtDDTQ&amp;ust=1495182249095416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683568" y="4005064"/>
            <a:ext cx="8158162" cy="226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50000"/>
              </a:lnSpc>
            </a:pPr>
            <a:br>
              <a:rPr lang="de-DE" altLang="de-DE" sz="2800" dirty="0">
                <a:solidFill>
                  <a:schemeClr val="tx2"/>
                </a:solidFill>
                <a:cs typeface="Arial" pitchFamily="34" charset="0"/>
              </a:rPr>
            </a:br>
            <a:r>
              <a:rPr lang="de-DE" altLang="de-DE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LEADER-Jahrestagung 2019</a:t>
            </a:r>
            <a:br>
              <a:rPr lang="de-DE" altLang="de-DE" sz="2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sz="2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Benediktinerstift St. Lambrecht</a:t>
            </a:r>
            <a:endParaRPr lang="de-AT" altLang="de-DE" dirty="0"/>
          </a:p>
        </p:txBody>
      </p:sp>
      <p:sp>
        <p:nvSpPr>
          <p:cNvPr id="8195" name="Textfeld 3"/>
          <p:cNvSpPr txBox="1">
            <a:spLocks noChangeArrowheads="1"/>
          </p:cNvSpPr>
          <p:nvPr/>
        </p:nvSpPr>
        <p:spPr bwMode="auto">
          <a:xfrm>
            <a:off x="0" y="225425"/>
            <a:ext cx="9144000" cy="922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9pPr>
          </a:lstStyle>
          <a:p>
            <a:endParaRPr lang="de-DE" altLang="de-DE"/>
          </a:p>
          <a:p>
            <a:endParaRPr lang="de-DE" altLang="de-DE"/>
          </a:p>
          <a:p>
            <a:endParaRPr lang="de-AT" altLang="de-DE"/>
          </a:p>
        </p:txBody>
      </p:sp>
      <p:pic>
        <p:nvPicPr>
          <p:cNvPr id="8196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368300"/>
            <a:ext cx="7543800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3" t="15041" r="8235" b="14960"/>
          <a:stretch>
            <a:fillRect/>
          </a:stretch>
        </p:blipFill>
        <p:spPr bwMode="auto">
          <a:xfrm>
            <a:off x="0" y="1557338"/>
            <a:ext cx="9148763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el 1"/>
          <p:cNvSpPr>
            <a:spLocks noGrp="1"/>
          </p:cNvSpPr>
          <p:nvPr>
            <p:ph type="title"/>
          </p:nvPr>
        </p:nvSpPr>
        <p:spPr bwMode="auto">
          <a:xfrm>
            <a:off x="468313" y="836613"/>
            <a:ext cx="8229600" cy="99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de-DE" altLang="de-DE" b="1" dirty="0"/>
              <a:t>Status 2019 – Bezirk Murau</a:t>
            </a:r>
            <a:br>
              <a:rPr lang="de-DE" altLang="de-DE" b="1" dirty="0"/>
            </a:br>
            <a:br>
              <a:rPr lang="de-DE" altLang="de-DE" b="1" dirty="0"/>
            </a:br>
            <a:r>
              <a:rPr lang="de-DE" altLang="de-DE" sz="2400" b="1" dirty="0">
                <a:solidFill>
                  <a:schemeClr val="tx2"/>
                </a:solidFill>
              </a:rPr>
              <a:t>ERREICHT bis 2019:</a:t>
            </a:r>
            <a:br>
              <a:rPr lang="de-DE" altLang="de-DE" sz="2400" b="1" dirty="0">
                <a:solidFill>
                  <a:schemeClr val="tx2"/>
                </a:solidFill>
              </a:rPr>
            </a:br>
            <a:br>
              <a:rPr lang="de-DE" altLang="de-DE" sz="2400" b="1" dirty="0">
                <a:solidFill>
                  <a:schemeClr val="tx2"/>
                </a:solidFill>
              </a:rPr>
            </a:br>
            <a:r>
              <a:rPr lang="de-DE" altLang="de-DE" sz="2400" b="1" dirty="0">
                <a:solidFill>
                  <a:schemeClr val="tx2"/>
                </a:solidFill>
              </a:rPr>
              <a:t>+ Biomasseanteil am Wärmesektor liegt bei </a:t>
            </a:r>
            <a:r>
              <a:rPr lang="de-DE" altLang="de-DE" b="1" dirty="0">
                <a:solidFill>
                  <a:schemeClr val="tx2"/>
                </a:solidFill>
              </a:rPr>
              <a:t>75%</a:t>
            </a:r>
            <a:br>
              <a:rPr lang="de-DE" altLang="de-DE" sz="1800" b="1" dirty="0">
                <a:solidFill>
                  <a:schemeClr val="tx2"/>
                </a:solidFill>
              </a:rPr>
            </a:br>
            <a:br>
              <a:rPr lang="de-DE" altLang="de-DE" sz="1800" b="1" dirty="0">
                <a:solidFill>
                  <a:schemeClr val="tx2"/>
                </a:solidFill>
              </a:rPr>
            </a:br>
            <a:r>
              <a:rPr lang="de-DE" altLang="de-DE" sz="1800" b="1" dirty="0">
                <a:solidFill>
                  <a:schemeClr val="tx2"/>
                </a:solidFill>
              </a:rPr>
              <a:t>+  </a:t>
            </a:r>
            <a:r>
              <a:rPr lang="de-DE" altLang="de-DE" sz="2400" b="1" dirty="0">
                <a:solidFill>
                  <a:schemeClr val="tx2"/>
                </a:solidFill>
              </a:rPr>
              <a:t>Regionale Stromproduktion liegt doppelt so hoch wie      	der Gesamtverbrauch</a:t>
            </a:r>
            <a:br>
              <a:rPr lang="de-DE" altLang="de-DE" sz="2400" b="1" dirty="0">
                <a:solidFill>
                  <a:schemeClr val="tx2"/>
                </a:solidFill>
              </a:rPr>
            </a:br>
            <a:br>
              <a:rPr lang="de-DE" altLang="de-DE" sz="2400" b="1" dirty="0">
                <a:solidFill>
                  <a:schemeClr val="tx2"/>
                </a:solidFill>
              </a:rPr>
            </a:br>
            <a:r>
              <a:rPr lang="de-DE" altLang="de-DE" sz="2400" b="1" dirty="0"/>
              <a:t>Ziel: </a:t>
            </a:r>
            <a:br>
              <a:rPr lang="de-DE" altLang="de-DE" sz="2400" b="1" dirty="0"/>
            </a:br>
            <a:br>
              <a:rPr lang="de-DE" altLang="de-DE" sz="2400" b="1" dirty="0"/>
            </a:br>
            <a:r>
              <a:rPr lang="de-DE" altLang="de-DE" b="1" dirty="0"/>
              <a:t>1. österreichische energie</a:t>
            </a:r>
            <a:r>
              <a:rPr lang="de-DE" altLang="de-DE" i="1" dirty="0"/>
              <a:t>autarke</a:t>
            </a:r>
            <a:r>
              <a:rPr lang="de-DE" altLang="de-DE" b="1" dirty="0"/>
              <a:t> Bezirk</a:t>
            </a:r>
            <a:br>
              <a:rPr lang="de-DE" altLang="de-DE" sz="2400" b="1" dirty="0">
                <a:solidFill>
                  <a:schemeClr val="tx2"/>
                </a:solidFill>
              </a:rPr>
            </a:br>
            <a:br>
              <a:rPr lang="de-DE" altLang="de-DE" sz="2400" b="1" dirty="0">
                <a:solidFill>
                  <a:schemeClr val="tx2"/>
                </a:solidFill>
              </a:rPr>
            </a:br>
            <a:endParaRPr lang="de-AT" altLang="de-DE" sz="2400" b="1" dirty="0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Inhaltsplatzhalter 2"/>
          <p:cNvSpPr>
            <a:spLocks noGrp="1"/>
          </p:cNvSpPr>
          <p:nvPr>
            <p:ph idx="1"/>
          </p:nvPr>
        </p:nvSpPr>
        <p:spPr bwMode="auto">
          <a:xfrm>
            <a:off x="477838" y="1808163"/>
            <a:ext cx="8229600" cy="2341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82588" indent="-342900">
              <a:buFont typeface="Arial" pitchFamily="34" charset="0"/>
              <a:buChar char="•"/>
            </a:pPr>
            <a:r>
              <a:rPr lang="de-DE" altLang="de-DE" sz="2100" b="1" dirty="0">
                <a:solidFill>
                  <a:schemeClr val="tx2"/>
                </a:solidFill>
              </a:rPr>
              <a:t>45 Biomasse Heizwerke </a:t>
            </a:r>
            <a:r>
              <a:rPr lang="de-DE" altLang="de-DE" sz="2100" dirty="0">
                <a:solidFill>
                  <a:schemeClr val="tx2"/>
                </a:solidFill>
              </a:rPr>
              <a:t>(&gt; 100 kW)</a:t>
            </a:r>
          </a:p>
          <a:p>
            <a:pPr marL="382588" indent="-342900">
              <a:buFont typeface="Arial" pitchFamily="34" charset="0"/>
              <a:buChar char="•"/>
            </a:pPr>
            <a:r>
              <a:rPr lang="de-DE" altLang="de-DE" sz="2100" dirty="0">
                <a:solidFill>
                  <a:schemeClr val="tx2"/>
                </a:solidFill>
              </a:rPr>
              <a:t>Gesamtleistung: 41.000 kW thermisch</a:t>
            </a:r>
          </a:p>
          <a:p>
            <a:pPr lvl="4" indent="0">
              <a:buFont typeface="Verdana" pitchFamily="34" charset="0"/>
              <a:buNone/>
            </a:pPr>
            <a:r>
              <a:rPr lang="de-DE" altLang="de-DE" sz="2100" dirty="0">
                <a:solidFill>
                  <a:schemeClr val="tx2"/>
                </a:solidFill>
              </a:rPr>
              <a:t>      2.200</a:t>
            </a:r>
            <a:r>
              <a:rPr lang="de-DE" altLang="de-DE" sz="21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kW elektrisch</a:t>
            </a:r>
          </a:p>
          <a:p>
            <a:pPr marL="382588" indent="-342900">
              <a:buFont typeface="Arial" pitchFamily="34" charset="0"/>
              <a:buChar char="•"/>
            </a:pPr>
            <a:r>
              <a:rPr lang="de-DE" altLang="de-DE" sz="2100" dirty="0">
                <a:solidFill>
                  <a:schemeClr val="tx2"/>
                </a:solidFill>
              </a:rPr>
              <a:t>Jahreswärmeproduktion: 100.000 MW/h (= 100 Mio. kW/h)</a:t>
            </a:r>
          </a:p>
          <a:p>
            <a:pPr marL="382588" indent="-342900">
              <a:buFont typeface="Arial" pitchFamily="34" charset="0"/>
              <a:buChar char="•"/>
            </a:pPr>
            <a:r>
              <a:rPr lang="de-DE" altLang="de-DE" sz="2100" dirty="0">
                <a:solidFill>
                  <a:schemeClr val="tx2"/>
                </a:solidFill>
              </a:rPr>
              <a:t>Jahresstromproduktion: ca. 14.400 MW/h (= 14,4 Mio. kW/h)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0CEC5F2F-7F21-4ED3-B904-FE6BE60FD547}"/>
              </a:ext>
            </a:extLst>
          </p:cNvPr>
          <p:cNvSpPr txBox="1">
            <a:spLocks/>
          </p:cNvSpPr>
          <p:nvPr/>
        </p:nvSpPr>
        <p:spPr bwMode="auto">
          <a:xfrm>
            <a:off x="323850" y="1160463"/>
            <a:ext cx="8686800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9688" indent="-39688" algn="l" rtl="0" eaLnBrk="0" fontAlgn="base" hangingPunct="0">
              <a:spcBef>
                <a:spcPct val="0"/>
              </a:spcBef>
              <a:spcAft>
                <a:spcPct val="0"/>
              </a:spcAft>
              <a:defRPr sz="3200" baseline="0">
                <a:solidFill>
                  <a:srgbClr val="DC0127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  <a:sym typeface="Verdana" pitchFamily="34" charset="0"/>
              </a:defRPr>
            </a:lvl1pPr>
            <a:lvl2pPr marL="39688" indent="-3968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charset="0"/>
                <a:ea typeface="ＭＳ Ｐゴシック" pitchFamily="-107" charset="-128"/>
                <a:cs typeface="ＭＳ Ｐゴシック" charset="-128"/>
                <a:sym typeface="Verdana" pitchFamily="34" charset="0"/>
              </a:defRPr>
            </a:lvl2pPr>
            <a:lvl3pPr marL="39688" indent="-3968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charset="0"/>
                <a:ea typeface="ＭＳ Ｐゴシック" pitchFamily="-107" charset="-128"/>
                <a:cs typeface="ＭＳ Ｐゴシック" charset="-128"/>
                <a:sym typeface="Verdana" pitchFamily="34" charset="0"/>
              </a:defRPr>
            </a:lvl3pPr>
            <a:lvl4pPr marL="39688" indent="-3968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charset="0"/>
                <a:ea typeface="ＭＳ Ｐゴシック" pitchFamily="-107" charset="-128"/>
                <a:cs typeface="ＭＳ Ｐゴシック" charset="-128"/>
                <a:sym typeface="Verdana" pitchFamily="34" charset="0"/>
              </a:defRPr>
            </a:lvl4pPr>
            <a:lvl5pPr marL="39688" indent="-3968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charset="0"/>
                <a:ea typeface="ＭＳ Ｐゴシック" pitchFamily="-107" charset="-128"/>
                <a:cs typeface="ＭＳ Ｐゴシック" charset="-128"/>
                <a:sym typeface="Verdana" pitchFamily="34" charset="0"/>
              </a:defRPr>
            </a:lvl5pPr>
            <a:lvl6pPr marL="496888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-60" charset="0"/>
                <a:ea typeface="ヒラギノ角ゴ Pro W3" pitchFamily="-60" charset="-128"/>
                <a:cs typeface="ヒラギノ角ゴ Pro W3" pitchFamily="-60" charset="-128"/>
                <a:sym typeface="Verdana" pitchFamily="-60" charset="0"/>
              </a:defRPr>
            </a:lvl6pPr>
            <a:lvl7pPr marL="954088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-60" charset="0"/>
                <a:ea typeface="ヒラギノ角ゴ Pro W3" pitchFamily="-60" charset="-128"/>
                <a:cs typeface="ヒラギノ角ゴ Pro W3" pitchFamily="-60" charset="-128"/>
                <a:sym typeface="Verdana" pitchFamily="-60" charset="0"/>
              </a:defRPr>
            </a:lvl7pPr>
            <a:lvl8pPr marL="1411288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-60" charset="0"/>
                <a:ea typeface="ヒラギノ角ゴ Pro W3" pitchFamily="-60" charset="-128"/>
                <a:cs typeface="ヒラギノ角ゴ Pro W3" pitchFamily="-60" charset="-128"/>
                <a:sym typeface="Verdana" pitchFamily="-60" charset="0"/>
              </a:defRPr>
            </a:lvl8pPr>
            <a:lvl9pPr marL="1868488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-60" charset="0"/>
                <a:ea typeface="ヒラギノ角ゴ Pro W3" pitchFamily="-60" charset="-128"/>
                <a:cs typeface="ヒラギノ角ゴ Pro W3" pitchFamily="-60" charset="-128"/>
                <a:sym typeface="Verdana" pitchFamily="-60" charset="0"/>
              </a:defRPr>
            </a:lvl9pPr>
          </a:lstStyle>
          <a:p>
            <a:pPr>
              <a:defRPr/>
            </a:pPr>
            <a:r>
              <a:rPr lang="de-DE" altLang="de-DE" i="1" kern="0" dirty="0">
                <a:latin typeface="Arial" charset="0"/>
                <a:cs typeface="Arial" charset="0"/>
              </a:rPr>
              <a:t>Holzkraft</a:t>
            </a:r>
            <a:endParaRPr lang="de-AT" altLang="de-DE" i="1" kern="0" dirty="0">
              <a:latin typeface="Arial" charset="0"/>
              <a:cs typeface="Arial" charset="0"/>
            </a:endParaRPr>
          </a:p>
        </p:txBody>
      </p:sp>
      <p:pic>
        <p:nvPicPr>
          <p:cNvPr id="41988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4276725"/>
            <a:ext cx="283845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3" y="4276725"/>
            <a:ext cx="283845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38" y="4276725"/>
            <a:ext cx="28321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331480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Inhaltsplatzhalter 2"/>
          <p:cNvSpPr>
            <a:spLocks noGrp="1"/>
          </p:cNvSpPr>
          <p:nvPr>
            <p:ph idx="1"/>
          </p:nvPr>
        </p:nvSpPr>
        <p:spPr bwMode="auto">
          <a:xfrm>
            <a:off x="554038" y="1884363"/>
            <a:ext cx="8229600" cy="3924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82588" indent="-342900">
              <a:buFont typeface="Arial" pitchFamily="34" charset="0"/>
              <a:buChar char="•"/>
            </a:pPr>
            <a:r>
              <a:rPr lang="de-DE" altLang="de-DE" sz="2100" b="1" dirty="0">
                <a:solidFill>
                  <a:schemeClr val="tx2"/>
                </a:solidFill>
              </a:rPr>
              <a:t>89 Wasserkraftwerke</a:t>
            </a:r>
          </a:p>
          <a:p>
            <a:pPr marL="382588" indent="-342900">
              <a:buFont typeface="Arial" pitchFamily="34" charset="0"/>
              <a:buChar char="•"/>
            </a:pPr>
            <a:r>
              <a:rPr lang="de-DE" altLang="de-DE" sz="2100" dirty="0">
                <a:solidFill>
                  <a:schemeClr val="tx2"/>
                </a:solidFill>
              </a:rPr>
              <a:t>Gesamtleistung: 88.500 kW</a:t>
            </a:r>
          </a:p>
          <a:p>
            <a:pPr marL="382588" indent="-342900">
              <a:buFont typeface="Arial" pitchFamily="34" charset="0"/>
              <a:buChar char="•"/>
            </a:pPr>
            <a:r>
              <a:rPr lang="de-DE" altLang="de-DE" sz="2100" dirty="0">
                <a:solidFill>
                  <a:schemeClr val="tx2"/>
                </a:solidFill>
              </a:rPr>
              <a:t>Jahresstromproduktion: ca. 337.000 MW/h</a:t>
            </a:r>
            <a:r>
              <a:rPr lang="de-AT" altLang="de-DE" sz="2100" dirty="0">
                <a:solidFill>
                  <a:schemeClr val="tx2"/>
                </a:solidFill>
              </a:rPr>
              <a:t> (= 337 Mio. kW/h)</a:t>
            </a:r>
            <a:endParaRPr lang="de-DE" altLang="de-DE" sz="2100" dirty="0">
              <a:solidFill>
                <a:schemeClr val="tx2"/>
              </a:solidFill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1CA996DE-0C78-443F-B763-EAF65D6D03A2}"/>
              </a:ext>
            </a:extLst>
          </p:cNvPr>
          <p:cNvSpPr txBox="1">
            <a:spLocks/>
          </p:cNvSpPr>
          <p:nvPr/>
        </p:nvSpPr>
        <p:spPr bwMode="auto">
          <a:xfrm>
            <a:off x="442913" y="1143000"/>
            <a:ext cx="8686800" cy="68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9688" indent="-39688" algn="l" rtl="0" eaLnBrk="0" fontAlgn="base" hangingPunct="0">
              <a:spcBef>
                <a:spcPct val="0"/>
              </a:spcBef>
              <a:spcAft>
                <a:spcPct val="0"/>
              </a:spcAft>
              <a:defRPr sz="3200" baseline="0">
                <a:solidFill>
                  <a:srgbClr val="DC0127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  <a:sym typeface="Verdana" pitchFamily="34" charset="0"/>
              </a:defRPr>
            </a:lvl1pPr>
            <a:lvl2pPr marL="39688" indent="-3968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charset="0"/>
                <a:ea typeface="ＭＳ Ｐゴシック" pitchFamily="-107" charset="-128"/>
                <a:cs typeface="ＭＳ Ｐゴシック" charset="-128"/>
                <a:sym typeface="Verdana" pitchFamily="34" charset="0"/>
              </a:defRPr>
            </a:lvl2pPr>
            <a:lvl3pPr marL="39688" indent="-3968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charset="0"/>
                <a:ea typeface="ＭＳ Ｐゴシック" pitchFamily="-107" charset="-128"/>
                <a:cs typeface="ＭＳ Ｐゴシック" charset="-128"/>
                <a:sym typeface="Verdana" pitchFamily="34" charset="0"/>
              </a:defRPr>
            </a:lvl3pPr>
            <a:lvl4pPr marL="39688" indent="-3968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charset="0"/>
                <a:ea typeface="ＭＳ Ｐゴシック" pitchFamily="-107" charset="-128"/>
                <a:cs typeface="ＭＳ Ｐゴシック" charset="-128"/>
                <a:sym typeface="Verdana" pitchFamily="34" charset="0"/>
              </a:defRPr>
            </a:lvl4pPr>
            <a:lvl5pPr marL="39688" indent="-3968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charset="0"/>
                <a:ea typeface="ＭＳ Ｐゴシック" pitchFamily="-107" charset="-128"/>
                <a:cs typeface="ＭＳ Ｐゴシック" charset="-128"/>
                <a:sym typeface="Verdana" pitchFamily="34" charset="0"/>
              </a:defRPr>
            </a:lvl5pPr>
            <a:lvl6pPr marL="496888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-60" charset="0"/>
                <a:ea typeface="ヒラギノ角ゴ Pro W3" pitchFamily="-60" charset="-128"/>
                <a:cs typeface="ヒラギノ角ゴ Pro W3" pitchFamily="-60" charset="-128"/>
                <a:sym typeface="Verdana" pitchFamily="-60" charset="0"/>
              </a:defRPr>
            </a:lvl6pPr>
            <a:lvl7pPr marL="954088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-60" charset="0"/>
                <a:ea typeface="ヒラギノ角ゴ Pro W3" pitchFamily="-60" charset="-128"/>
                <a:cs typeface="ヒラギノ角ゴ Pro W3" pitchFamily="-60" charset="-128"/>
                <a:sym typeface="Verdana" pitchFamily="-60" charset="0"/>
              </a:defRPr>
            </a:lvl7pPr>
            <a:lvl8pPr marL="1411288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-60" charset="0"/>
                <a:ea typeface="ヒラギノ角ゴ Pro W3" pitchFamily="-60" charset="-128"/>
                <a:cs typeface="ヒラギノ角ゴ Pro W3" pitchFamily="-60" charset="-128"/>
                <a:sym typeface="Verdana" pitchFamily="-60" charset="0"/>
              </a:defRPr>
            </a:lvl8pPr>
            <a:lvl9pPr marL="1868488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-60" charset="0"/>
                <a:ea typeface="ヒラギノ角ゴ Pro W3" pitchFamily="-60" charset="-128"/>
                <a:cs typeface="ヒラギノ角ゴ Pro W3" pitchFamily="-60" charset="-128"/>
                <a:sym typeface="Verdana" pitchFamily="-60" charset="0"/>
              </a:defRPr>
            </a:lvl9pPr>
          </a:lstStyle>
          <a:p>
            <a:pPr>
              <a:defRPr/>
            </a:pPr>
            <a:r>
              <a:rPr lang="de-DE" altLang="de-DE" i="1" kern="0" dirty="0">
                <a:latin typeface="Arial" charset="0"/>
                <a:cs typeface="Arial" charset="0"/>
              </a:rPr>
              <a:t>Wasserkraft</a:t>
            </a:r>
            <a:endParaRPr lang="de-AT" altLang="de-DE" i="1" kern="0" dirty="0">
              <a:latin typeface="Arial" charset="0"/>
              <a:cs typeface="Arial" charset="0"/>
            </a:endParaRPr>
          </a:p>
        </p:txBody>
      </p:sp>
      <p:pic>
        <p:nvPicPr>
          <p:cNvPr id="4301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3465513"/>
            <a:ext cx="4103688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3" y="3465513"/>
            <a:ext cx="1825625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3465513"/>
            <a:ext cx="1822450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13122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CF8FCF1-5F9E-4AD4-BC01-040B71AA1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952625"/>
            <a:ext cx="8229600" cy="4248150"/>
          </a:xfrm>
        </p:spPr>
        <p:txBody>
          <a:bodyPr/>
          <a:lstStyle/>
          <a:p>
            <a:pPr marL="382588" indent="-342900">
              <a:buFont typeface="Arial" panose="020B0604020202020204" pitchFamily="34" charset="0"/>
              <a:buChar char="•"/>
              <a:defRPr/>
            </a:pPr>
            <a:r>
              <a:rPr lang="de-DE" sz="2100" b="1" dirty="0">
                <a:solidFill>
                  <a:schemeClr val="tx2"/>
                </a:solidFill>
              </a:rPr>
              <a:t>833 Photovoltaik-Anlagen</a:t>
            </a:r>
          </a:p>
          <a:p>
            <a:pPr marL="382588" indent="-342900">
              <a:buFont typeface="Arial" panose="020B0604020202020204" pitchFamily="34" charset="0"/>
              <a:buChar char="•"/>
              <a:defRPr/>
            </a:pPr>
            <a:r>
              <a:rPr lang="de-DE" sz="2100" dirty="0">
                <a:solidFill>
                  <a:schemeClr val="tx2"/>
                </a:solidFill>
              </a:rPr>
              <a:t>Gesamtleistung: 12.600 </a:t>
            </a:r>
            <a:r>
              <a:rPr lang="de-DE" sz="2100" dirty="0" err="1">
                <a:solidFill>
                  <a:schemeClr val="tx2"/>
                </a:solidFill>
              </a:rPr>
              <a:t>kWpeak</a:t>
            </a:r>
            <a:r>
              <a:rPr lang="de-DE" sz="2100" dirty="0">
                <a:solidFill>
                  <a:schemeClr val="tx2"/>
                </a:solidFill>
              </a:rPr>
              <a:t> </a:t>
            </a:r>
            <a:r>
              <a:rPr lang="de-DE" sz="1800" dirty="0">
                <a:solidFill>
                  <a:schemeClr val="tx2"/>
                </a:solidFill>
              </a:rPr>
              <a:t>(durchschn. 15 </a:t>
            </a:r>
            <a:r>
              <a:rPr lang="de-DE" sz="1800" dirty="0" err="1">
                <a:solidFill>
                  <a:schemeClr val="tx2"/>
                </a:solidFill>
              </a:rPr>
              <a:t>kWpeak</a:t>
            </a:r>
            <a:r>
              <a:rPr lang="de-DE" sz="1800" dirty="0">
                <a:solidFill>
                  <a:schemeClr val="tx2"/>
                </a:solidFill>
              </a:rPr>
              <a:t>/Anlage)</a:t>
            </a:r>
          </a:p>
          <a:p>
            <a:pPr marL="382588" indent="-342900">
              <a:buFont typeface="Arial" panose="020B0604020202020204" pitchFamily="34" charset="0"/>
              <a:buChar char="•"/>
              <a:defRPr/>
            </a:pPr>
            <a:r>
              <a:rPr lang="de-DE" sz="2100" dirty="0">
                <a:solidFill>
                  <a:schemeClr val="tx2"/>
                </a:solidFill>
              </a:rPr>
              <a:t>Jahresstromproduktion: ca.12.600 MW/h (= 12,6 Mio. kW/h)</a:t>
            </a:r>
          </a:p>
          <a:p>
            <a:pPr>
              <a:defRPr/>
            </a:pPr>
            <a:endParaRPr lang="de-DE" sz="210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60DAA49-CC1A-4948-93C3-187E182E7912}"/>
              </a:ext>
            </a:extLst>
          </p:cNvPr>
          <p:cNvSpPr txBox="1">
            <a:spLocks/>
          </p:cNvSpPr>
          <p:nvPr/>
        </p:nvSpPr>
        <p:spPr bwMode="auto">
          <a:xfrm>
            <a:off x="323850" y="1196975"/>
            <a:ext cx="8686800" cy="5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9688" indent="-39688" algn="l" rtl="0" eaLnBrk="0" fontAlgn="base" hangingPunct="0">
              <a:spcBef>
                <a:spcPct val="0"/>
              </a:spcBef>
              <a:spcAft>
                <a:spcPct val="0"/>
              </a:spcAft>
              <a:defRPr sz="3200" baseline="0">
                <a:solidFill>
                  <a:srgbClr val="DC0127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  <a:sym typeface="Verdana" pitchFamily="34" charset="0"/>
              </a:defRPr>
            </a:lvl1pPr>
            <a:lvl2pPr marL="39688" indent="-3968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charset="0"/>
                <a:ea typeface="ＭＳ Ｐゴシック" pitchFamily="-107" charset="-128"/>
                <a:cs typeface="ＭＳ Ｐゴシック" charset="-128"/>
                <a:sym typeface="Verdana" pitchFamily="34" charset="0"/>
              </a:defRPr>
            </a:lvl2pPr>
            <a:lvl3pPr marL="39688" indent="-3968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charset="0"/>
                <a:ea typeface="ＭＳ Ｐゴシック" pitchFamily="-107" charset="-128"/>
                <a:cs typeface="ＭＳ Ｐゴシック" charset="-128"/>
                <a:sym typeface="Verdana" pitchFamily="34" charset="0"/>
              </a:defRPr>
            </a:lvl3pPr>
            <a:lvl4pPr marL="39688" indent="-3968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charset="0"/>
                <a:ea typeface="ＭＳ Ｐゴシック" pitchFamily="-107" charset="-128"/>
                <a:cs typeface="ＭＳ Ｐゴシック" charset="-128"/>
                <a:sym typeface="Verdana" pitchFamily="34" charset="0"/>
              </a:defRPr>
            </a:lvl4pPr>
            <a:lvl5pPr marL="39688" indent="-3968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charset="0"/>
                <a:ea typeface="ＭＳ Ｐゴシック" pitchFamily="-107" charset="-128"/>
                <a:cs typeface="ＭＳ Ｐゴシック" charset="-128"/>
                <a:sym typeface="Verdana" pitchFamily="34" charset="0"/>
              </a:defRPr>
            </a:lvl5pPr>
            <a:lvl6pPr marL="496888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-60" charset="0"/>
                <a:ea typeface="ヒラギノ角ゴ Pro W3" pitchFamily="-60" charset="-128"/>
                <a:cs typeface="ヒラギノ角ゴ Pro W3" pitchFamily="-60" charset="-128"/>
                <a:sym typeface="Verdana" pitchFamily="-60" charset="0"/>
              </a:defRPr>
            </a:lvl6pPr>
            <a:lvl7pPr marL="954088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-60" charset="0"/>
                <a:ea typeface="ヒラギノ角ゴ Pro W3" pitchFamily="-60" charset="-128"/>
                <a:cs typeface="ヒラギノ角ゴ Pro W3" pitchFamily="-60" charset="-128"/>
                <a:sym typeface="Verdana" pitchFamily="-60" charset="0"/>
              </a:defRPr>
            </a:lvl7pPr>
            <a:lvl8pPr marL="1411288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-60" charset="0"/>
                <a:ea typeface="ヒラギノ角ゴ Pro W3" pitchFamily="-60" charset="-128"/>
                <a:cs typeface="ヒラギノ角ゴ Pro W3" pitchFamily="-60" charset="-128"/>
                <a:sym typeface="Verdana" pitchFamily="-60" charset="0"/>
              </a:defRPr>
            </a:lvl8pPr>
            <a:lvl9pPr marL="1868488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-60" charset="0"/>
                <a:ea typeface="ヒラギノ角ゴ Pro W3" pitchFamily="-60" charset="-128"/>
                <a:cs typeface="ヒラギノ角ゴ Pro W3" pitchFamily="-60" charset="-128"/>
                <a:sym typeface="Verdana" pitchFamily="-60" charset="0"/>
              </a:defRPr>
            </a:lvl9pPr>
          </a:lstStyle>
          <a:p>
            <a:pPr>
              <a:defRPr/>
            </a:pPr>
            <a:r>
              <a:rPr lang="de-DE" altLang="de-DE" i="1" kern="0" dirty="0">
                <a:latin typeface="Arial" charset="0"/>
                <a:cs typeface="Arial" charset="0"/>
              </a:rPr>
              <a:t>Sonnenkraft</a:t>
            </a:r>
            <a:endParaRPr lang="de-AT" altLang="de-DE" i="1" kern="0" dirty="0">
              <a:latin typeface="Arial" charset="0"/>
              <a:cs typeface="Arial" charset="0"/>
            </a:endParaRPr>
          </a:p>
        </p:txBody>
      </p:sp>
      <p:pic>
        <p:nvPicPr>
          <p:cNvPr id="4403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3519488"/>
            <a:ext cx="3910013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3519488"/>
            <a:ext cx="3986212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089305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0D3DC9-743C-4327-94E3-CCDF1E04C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2097088"/>
            <a:ext cx="8229600" cy="3095625"/>
          </a:xfrm>
        </p:spPr>
        <p:txBody>
          <a:bodyPr/>
          <a:lstStyle/>
          <a:p>
            <a:pPr marL="382588" indent="-342900">
              <a:buFont typeface="Arial" panose="020B0604020202020204" pitchFamily="34" charset="0"/>
              <a:buChar char="•"/>
              <a:defRPr/>
            </a:pPr>
            <a:r>
              <a:rPr lang="de-DE" sz="2100" b="1" dirty="0">
                <a:solidFill>
                  <a:schemeClr val="tx2"/>
                </a:solidFill>
              </a:rPr>
              <a:t>10 Windräder   </a:t>
            </a:r>
            <a:r>
              <a:rPr lang="de-DE" sz="2100" dirty="0">
                <a:solidFill>
                  <a:schemeClr val="tx2"/>
                </a:solidFill>
              </a:rPr>
              <a:t>(</a:t>
            </a:r>
            <a:r>
              <a:rPr lang="de-DE" sz="2100" dirty="0" err="1">
                <a:solidFill>
                  <a:schemeClr val="tx2"/>
                </a:solidFill>
              </a:rPr>
              <a:t>Lachtal</a:t>
            </a:r>
            <a:r>
              <a:rPr lang="de-DE" sz="2100" dirty="0">
                <a:solidFill>
                  <a:schemeClr val="tx2"/>
                </a:solidFill>
              </a:rPr>
              <a:t>/</a:t>
            </a:r>
            <a:r>
              <a:rPr lang="de-DE" sz="2100" dirty="0" err="1">
                <a:solidFill>
                  <a:schemeClr val="tx2"/>
                </a:solidFill>
              </a:rPr>
              <a:t>Oberzeiring</a:t>
            </a:r>
            <a:r>
              <a:rPr lang="de-DE" sz="2100" dirty="0">
                <a:solidFill>
                  <a:schemeClr val="tx2"/>
                </a:solidFill>
              </a:rPr>
              <a:t>)</a:t>
            </a:r>
          </a:p>
          <a:p>
            <a:pPr marL="382588" indent="-342900">
              <a:buFont typeface="Arial" panose="020B0604020202020204" pitchFamily="34" charset="0"/>
              <a:buChar char="•"/>
              <a:defRPr/>
            </a:pPr>
            <a:r>
              <a:rPr lang="de-DE" sz="2100" dirty="0">
                <a:solidFill>
                  <a:schemeClr val="tx2"/>
                </a:solidFill>
              </a:rPr>
              <a:t>Gesamtleistung: 32 MW</a:t>
            </a:r>
          </a:p>
          <a:p>
            <a:pPr marL="382588" indent="-342900">
              <a:buFont typeface="Arial" panose="020B0604020202020204" pitchFamily="34" charset="0"/>
              <a:buChar char="•"/>
              <a:defRPr/>
            </a:pPr>
            <a:r>
              <a:rPr lang="de-DE" sz="2100" dirty="0">
                <a:solidFill>
                  <a:schemeClr val="tx2"/>
                </a:solidFill>
              </a:rPr>
              <a:t>Jahresstromproduktion: ca. 60.000 MW/h (= 60 Mio. kW/h)</a:t>
            </a:r>
          </a:p>
          <a:p>
            <a:pPr>
              <a:defRPr/>
            </a:pPr>
            <a:endParaRPr lang="de-DE" sz="210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58325C85-B753-4B53-85ED-1F7C4B704BC7}"/>
              </a:ext>
            </a:extLst>
          </p:cNvPr>
          <p:cNvSpPr txBox="1">
            <a:spLocks/>
          </p:cNvSpPr>
          <p:nvPr/>
        </p:nvSpPr>
        <p:spPr bwMode="auto">
          <a:xfrm>
            <a:off x="457200" y="1216025"/>
            <a:ext cx="8686800" cy="68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9688" indent="-39688" algn="l" rtl="0" eaLnBrk="0" fontAlgn="base" hangingPunct="0">
              <a:spcBef>
                <a:spcPct val="0"/>
              </a:spcBef>
              <a:spcAft>
                <a:spcPct val="0"/>
              </a:spcAft>
              <a:defRPr sz="3200" baseline="0">
                <a:solidFill>
                  <a:srgbClr val="DC0127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  <a:sym typeface="Verdana" pitchFamily="34" charset="0"/>
              </a:defRPr>
            </a:lvl1pPr>
            <a:lvl2pPr marL="39688" indent="-3968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charset="0"/>
                <a:ea typeface="ＭＳ Ｐゴシック" pitchFamily="-107" charset="-128"/>
                <a:cs typeface="ＭＳ Ｐゴシック" charset="-128"/>
                <a:sym typeface="Verdana" pitchFamily="34" charset="0"/>
              </a:defRPr>
            </a:lvl2pPr>
            <a:lvl3pPr marL="39688" indent="-3968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charset="0"/>
                <a:ea typeface="ＭＳ Ｐゴシック" pitchFamily="-107" charset="-128"/>
                <a:cs typeface="ＭＳ Ｐゴシック" charset="-128"/>
                <a:sym typeface="Verdana" pitchFamily="34" charset="0"/>
              </a:defRPr>
            </a:lvl3pPr>
            <a:lvl4pPr marL="39688" indent="-3968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charset="0"/>
                <a:ea typeface="ＭＳ Ｐゴシック" pitchFamily="-107" charset="-128"/>
                <a:cs typeface="ＭＳ Ｐゴシック" charset="-128"/>
                <a:sym typeface="Verdana" pitchFamily="34" charset="0"/>
              </a:defRPr>
            </a:lvl4pPr>
            <a:lvl5pPr marL="39688" indent="-39688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rebuchet MS" charset="0"/>
                <a:ea typeface="ＭＳ Ｐゴシック" pitchFamily="-107" charset="-128"/>
                <a:cs typeface="ＭＳ Ｐゴシック" charset="-128"/>
                <a:sym typeface="Verdana" pitchFamily="34" charset="0"/>
              </a:defRPr>
            </a:lvl5pPr>
            <a:lvl6pPr marL="496888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-60" charset="0"/>
                <a:ea typeface="ヒラギノ角ゴ Pro W3" pitchFamily="-60" charset="-128"/>
                <a:cs typeface="ヒラギノ角ゴ Pro W3" pitchFamily="-60" charset="-128"/>
                <a:sym typeface="Verdana" pitchFamily="-60" charset="0"/>
              </a:defRPr>
            </a:lvl6pPr>
            <a:lvl7pPr marL="954088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-60" charset="0"/>
                <a:ea typeface="ヒラギノ角ゴ Pro W3" pitchFamily="-60" charset="-128"/>
                <a:cs typeface="ヒラギノ角ゴ Pro W3" pitchFamily="-60" charset="-128"/>
                <a:sym typeface="Verdana" pitchFamily="-60" charset="0"/>
              </a:defRPr>
            </a:lvl7pPr>
            <a:lvl8pPr marL="1411288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-60" charset="0"/>
                <a:ea typeface="ヒラギノ角ゴ Pro W3" pitchFamily="-60" charset="-128"/>
                <a:cs typeface="ヒラギノ角ゴ Pro W3" pitchFamily="-60" charset="-128"/>
                <a:sym typeface="Verdana" pitchFamily="-60" charset="0"/>
              </a:defRPr>
            </a:lvl8pPr>
            <a:lvl9pPr marL="1868488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erdana" pitchFamily="-60" charset="0"/>
                <a:ea typeface="ヒラギノ角ゴ Pro W3" pitchFamily="-60" charset="-128"/>
                <a:cs typeface="ヒラギノ角ゴ Pro W3" pitchFamily="-60" charset="-128"/>
                <a:sym typeface="Verdana" pitchFamily="-60" charset="0"/>
              </a:defRPr>
            </a:lvl9pPr>
          </a:lstStyle>
          <a:p>
            <a:pPr>
              <a:defRPr/>
            </a:pPr>
            <a:r>
              <a:rPr lang="de-DE" altLang="de-DE" i="1" kern="0" dirty="0">
                <a:latin typeface="Arial" charset="0"/>
                <a:cs typeface="Arial" charset="0"/>
              </a:rPr>
              <a:t>Windkraft</a:t>
            </a:r>
            <a:endParaRPr lang="de-AT" altLang="de-DE" i="1" kern="0" dirty="0">
              <a:latin typeface="Arial" charset="0"/>
              <a:cs typeface="Arial" charset="0"/>
            </a:endParaRPr>
          </a:p>
        </p:txBody>
      </p:sp>
      <p:pic>
        <p:nvPicPr>
          <p:cNvPr id="45060" name="Picture 2" descr="C:\Users\Bernadette.Maier\AppData\Local\Microsoft\Windows\INetCache\Content.Outlook\VM124LZU\FullSizeRender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6600" y="-12115800"/>
            <a:ext cx="216058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3" descr="C:\Users\Bernadette.Maier\AppData\Local\Microsoft\Windows\INetCache\Content.Outlook\VM124LZU\FullSizeRender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6600" y="-12115800"/>
            <a:ext cx="270033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4" descr="C:\Users\Bernadette.Maier\AppData\Local\Microsoft\Windows\INetCache\Content.Outlook\VM124LZU\FullSizeRender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6600" y="-12115800"/>
            <a:ext cx="5400675" cy="719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3752850"/>
            <a:ext cx="3490912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2" descr="Bildergebnis für SPMT Turm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0" y="3752850"/>
            <a:ext cx="4219575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809532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el 1"/>
          <p:cNvSpPr>
            <a:spLocks noGrp="1"/>
          </p:cNvSpPr>
          <p:nvPr>
            <p:ph type="title"/>
          </p:nvPr>
        </p:nvSpPr>
        <p:spPr bwMode="auto">
          <a:xfrm>
            <a:off x="230188" y="620713"/>
            <a:ext cx="8229600" cy="11160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/>
              <a:t>Murauer Energiezentrum</a:t>
            </a:r>
          </a:p>
        </p:txBody>
      </p:sp>
      <p:sp>
        <p:nvSpPr>
          <p:cNvPr id="46083" name="Inhaltsplatzhalter 2"/>
          <p:cNvSpPr txBox="1">
            <a:spLocks/>
          </p:cNvSpPr>
          <p:nvPr/>
        </p:nvSpPr>
        <p:spPr bwMode="auto">
          <a:xfrm>
            <a:off x="298450" y="1844675"/>
            <a:ext cx="846455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1pPr>
            <a:lvl2pPr marL="731838" indent="-28575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2pPr>
            <a:lvl3pPr marL="1131888" indent="-22860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3pPr>
            <a:lvl4pPr marL="1589088" indent="-22860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4pPr>
            <a:lvl5pPr marL="2046288" indent="-22860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5pPr>
            <a:lvl6pPr marL="25034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6pPr>
            <a:lvl7pPr marL="29606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7pPr>
            <a:lvl8pPr marL="34178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8pPr>
            <a:lvl9pPr marL="38750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de-DE" altLang="de-DE" sz="2200" b="1"/>
          </a:p>
          <a:p>
            <a:pPr>
              <a:lnSpc>
                <a:spcPct val="150000"/>
              </a:lnSpc>
            </a:pPr>
            <a:endParaRPr lang="de-DE" altLang="de-DE" sz="2200" b="1"/>
          </a:p>
          <a:p>
            <a:pPr>
              <a:lnSpc>
                <a:spcPct val="150000"/>
              </a:lnSpc>
            </a:pPr>
            <a:endParaRPr lang="de-DE" altLang="de-DE" sz="2200" b="1"/>
          </a:p>
        </p:txBody>
      </p:sp>
      <p:pic>
        <p:nvPicPr>
          <p:cNvPr id="4608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9288" y="368300"/>
            <a:ext cx="7034213" cy="396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5" name="Picture 2" descr="N:\001Holzwelt\005..Fotoarchiv Holzwelt\Murauer Energiezentrum\TomLamm_37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0" y="1052513"/>
            <a:ext cx="3432175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3" descr="N:\001Holzwelt\005..Fotoarchiv Holzwelt\Murauer Energiezentrum\TomLamm_41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3406775"/>
            <a:ext cx="421322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el 1"/>
          <p:cNvSpPr>
            <a:spLocks noGrp="1"/>
          </p:cNvSpPr>
          <p:nvPr>
            <p:ph type="title"/>
          </p:nvPr>
        </p:nvSpPr>
        <p:spPr bwMode="auto">
          <a:xfrm>
            <a:off x="431800" y="620713"/>
            <a:ext cx="8229600" cy="588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AT" altLang="de-DE">
                <a:solidFill>
                  <a:srgbClr val="CB0123"/>
                </a:solidFill>
              </a:rPr>
              <a:t>Holzasche wiederverwerten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BE4FCE-7956-4C34-84BD-C73976458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113"/>
            <a:ext cx="8470900" cy="3657600"/>
          </a:xfrm>
        </p:spPr>
        <p:txBody>
          <a:bodyPr/>
          <a:lstStyle/>
          <a:p>
            <a:pPr marL="496888" indent="-457200">
              <a:buClr>
                <a:srgbClr val="66AC08"/>
              </a:buClr>
              <a:buFont typeface="Wingdings" panose="05000000000000000000" pitchFamily="2" charset="2"/>
              <a:buChar char="§"/>
              <a:defRPr/>
            </a:pPr>
            <a:endParaRPr lang="de-DE" sz="2800" dirty="0">
              <a:solidFill>
                <a:schemeClr val="tx2"/>
              </a:solidFill>
              <a:ea typeface="MS PGothic" panose="020B0600070205080204" pitchFamily="34" charset="-128"/>
            </a:endParaRPr>
          </a:p>
          <a:p>
            <a:pPr marL="0">
              <a:buClr>
                <a:srgbClr val="66AC08"/>
              </a:buClr>
              <a:defRPr/>
            </a:pPr>
            <a:endParaRPr lang="de-DE" sz="2800" dirty="0">
              <a:solidFill>
                <a:srgbClr val="66AC08"/>
              </a:solidFill>
              <a:ea typeface="MS PGothic" panose="020B0600070205080204" pitchFamily="34" charset="-128"/>
            </a:endParaRPr>
          </a:p>
        </p:txBody>
      </p:sp>
      <p:pic>
        <p:nvPicPr>
          <p:cNvPr id="53252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11288"/>
            <a:ext cx="3455987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889375"/>
            <a:ext cx="3313113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404938"/>
            <a:ext cx="3313113" cy="248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5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889375"/>
            <a:ext cx="3465512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el 1"/>
          <p:cNvSpPr>
            <a:spLocks noGrp="1"/>
          </p:cNvSpPr>
          <p:nvPr>
            <p:ph type="title"/>
          </p:nvPr>
        </p:nvSpPr>
        <p:spPr bwMode="auto">
          <a:xfrm>
            <a:off x="457200" y="1219200"/>
            <a:ext cx="8229600" cy="696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de-AT" altLang="de-DE" sz="4400">
                <a:solidFill>
                  <a:srgbClr val="CB0123"/>
                </a:solidFill>
              </a:rPr>
              <a:t>Klimaschulenprojekte</a:t>
            </a:r>
          </a:p>
        </p:txBody>
      </p:sp>
      <p:sp>
        <p:nvSpPr>
          <p:cNvPr id="9219" name="Inhaltsplatzhalter 2">
            <a:extLst>
              <a:ext uri="{FF2B5EF4-FFF2-40B4-BE49-F238E27FC236}">
                <a16:creationId xmlns:a16="http://schemas.microsoft.com/office/drawing/2014/main" id="{BBBD92FD-4DA1-4F6A-B506-F6C2307C1D2E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457200" y="1916113"/>
            <a:ext cx="8470900" cy="42846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82588" indent="-342900">
              <a:buFont typeface="Wingdings" panose="05000000000000000000" pitchFamily="2" charset="2"/>
              <a:buChar char="§"/>
              <a:defRPr/>
            </a:pPr>
            <a:endParaRPr lang="de-DE" altLang="de-DE" sz="2000" dirty="0">
              <a:solidFill>
                <a:schemeClr val="tx2"/>
              </a:solidFill>
            </a:endParaRPr>
          </a:p>
          <a:p>
            <a:pPr marL="382588" indent="-342900">
              <a:buFont typeface="Wingdings" panose="05000000000000000000" pitchFamily="2" charset="2"/>
              <a:buChar char="§"/>
              <a:defRPr/>
            </a:pPr>
            <a:r>
              <a:rPr lang="de-DE" altLang="de-DE" sz="2000" dirty="0">
                <a:solidFill>
                  <a:schemeClr val="tx2"/>
                </a:solidFill>
              </a:rPr>
              <a:t>Aktuell: KLIMASCHL</a:t>
            </a:r>
            <a:r>
              <a:rPr lang="de-DE" altLang="de-DE" sz="2000" dirty="0">
                <a:solidFill>
                  <a:srgbClr val="FF0000"/>
                </a:solidFill>
              </a:rPr>
              <a:t>[MUR]</a:t>
            </a:r>
            <a:r>
              <a:rPr lang="de-DE" altLang="de-DE" sz="2000" dirty="0">
                <a:solidFill>
                  <a:schemeClr val="tx2"/>
                </a:solidFill>
              </a:rPr>
              <a:t>AU</a:t>
            </a:r>
          </a:p>
          <a:p>
            <a:pPr marL="382588" indent="-342900">
              <a:buFont typeface="Wingdings" panose="05000000000000000000" pitchFamily="2" charset="2"/>
              <a:buChar char="§"/>
              <a:defRPr/>
            </a:pPr>
            <a:r>
              <a:rPr lang="de-DE" altLang="de-DE" sz="2000" dirty="0">
                <a:solidFill>
                  <a:schemeClr val="tx2"/>
                </a:solidFill>
              </a:rPr>
              <a:t>Schwerpunkt: Konsum, Lebensstil und Ernährung</a:t>
            </a:r>
          </a:p>
          <a:p>
            <a:pPr marL="382588" indent="-342900">
              <a:buFont typeface="Wingdings" panose="05000000000000000000" pitchFamily="2" charset="2"/>
              <a:buChar char="§"/>
              <a:defRPr/>
            </a:pPr>
            <a:r>
              <a:rPr lang="de-DE" altLang="de-DE" sz="2000" dirty="0">
                <a:solidFill>
                  <a:schemeClr val="tx2"/>
                </a:solidFill>
              </a:rPr>
              <a:t>7 Schulen, 221 Schüler</a:t>
            </a:r>
          </a:p>
          <a:p>
            <a:pPr marL="382588" indent="-342900">
              <a:buFont typeface="Wingdings" panose="05000000000000000000" pitchFamily="2" charset="2"/>
              <a:buChar char="§"/>
              <a:defRPr/>
            </a:pPr>
            <a:r>
              <a:rPr lang="de-DE" altLang="de-DE" sz="2000" dirty="0">
                <a:solidFill>
                  <a:schemeClr val="tx2"/>
                </a:solidFill>
              </a:rPr>
              <a:t>Förderung 100 %: € 23.000,-</a:t>
            </a:r>
          </a:p>
          <a:p>
            <a:pPr>
              <a:defRPr/>
            </a:pPr>
            <a:endParaRPr lang="de-DE" altLang="de-DE" sz="2000" dirty="0">
              <a:solidFill>
                <a:schemeClr val="tx2"/>
              </a:solidFill>
            </a:endParaRPr>
          </a:p>
          <a:p>
            <a:pPr marL="382588" indent="-342900">
              <a:buFont typeface="Wingdings" panose="05000000000000000000" pitchFamily="2" charset="2"/>
              <a:buChar char="§"/>
              <a:defRPr/>
            </a:pPr>
            <a:r>
              <a:rPr lang="de-DE" altLang="de-DE" sz="2000" dirty="0">
                <a:solidFill>
                  <a:schemeClr val="tx2"/>
                </a:solidFill>
              </a:rPr>
              <a:t>2015/2016: Energie macht Schule</a:t>
            </a:r>
          </a:p>
          <a:p>
            <a:pPr marL="382588" indent="-342900">
              <a:buFont typeface="Wingdings" panose="05000000000000000000" pitchFamily="2" charset="2"/>
              <a:buChar char="§"/>
              <a:defRPr/>
            </a:pPr>
            <a:r>
              <a:rPr lang="de-DE" altLang="de-DE" sz="2000" dirty="0">
                <a:solidFill>
                  <a:schemeClr val="tx2"/>
                </a:solidFill>
              </a:rPr>
              <a:t>Schwerpunkt: Erneuerbare Energie</a:t>
            </a:r>
          </a:p>
          <a:p>
            <a:pPr marL="382588" indent="-342900">
              <a:buFont typeface="Wingdings" panose="05000000000000000000" pitchFamily="2" charset="2"/>
              <a:buChar char="§"/>
              <a:defRPr/>
            </a:pPr>
            <a:r>
              <a:rPr lang="de-DE" altLang="de-DE" sz="2000" dirty="0">
                <a:solidFill>
                  <a:schemeClr val="tx2"/>
                </a:solidFill>
              </a:rPr>
              <a:t>5 Schulen, 228 Schüler</a:t>
            </a:r>
          </a:p>
          <a:p>
            <a:pPr marL="382588" indent="-342900">
              <a:buFont typeface="Wingdings" panose="05000000000000000000" pitchFamily="2" charset="2"/>
              <a:buChar char="§"/>
              <a:defRPr/>
            </a:pPr>
            <a:r>
              <a:rPr lang="de-DE" altLang="de-DE" sz="2000" dirty="0">
                <a:solidFill>
                  <a:schemeClr val="tx2"/>
                </a:solidFill>
              </a:rPr>
              <a:t>Förderung 100 %: € 22.000,-</a:t>
            </a:r>
          </a:p>
          <a:p>
            <a:pPr marL="382588" indent="-342900">
              <a:buFont typeface="Wingdings" panose="05000000000000000000" pitchFamily="2" charset="2"/>
              <a:buChar char="§"/>
              <a:defRPr/>
            </a:pPr>
            <a:endParaRPr lang="de-DE" altLang="de-DE" sz="2000" dirty="0">
              <a:solidFill>
                <a:schemeClr val="tx2"/>
              </a:solidFill>
            </a:endParaRPr>
          </a:p>
          <a:p>
            <a:pPr marL="382588" indent="-342900">
              <a:buFont typeface="Wingdings" panose="05000000000000000000" pitchFamily="2" charset="2"/>
              <a:buChar char="§"/>
              <a:defRPr/>
            </a:pPr>
            <a:endParaRPr lang="de-DE" altLang="de-DE" sz="2000" dirty="0">
              <a:solidFill>
                <a:schemeClr val="tx2"/>
              </a:solidFill>
            </a:endParaRPr>
          </a:p>
          <a:p>
            <a:pPr marL="382588" indent="-342900">
              <a:buFont typeface="Wingdings" panose="05000000000000000000" pitchFamily="2" charset="2"/>
              <a:buChar char="§"/>
              <a:defRPr/>
            </a:pPr>
            <a:endParaRPr lang="de-DE" altLang="de-DE" sz="2000" dirty="0">
              <a:solidFill>
                <a:schemeClr val="tx2"/>
              </a:solidFill>
            </a:endParaRPr>
          </a:p>
        </p:txBody>
      </p:sp>
      <p:pic>
        <p:nvPicPr>
          <p:cNvPr id="47108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688" y="3348038"/>
            <a:ext cx="4278312" cy="296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el 1"/>
          <p:cNvSpPr>
            <a:spLocks noGrp="1"/>
          </p:cNvSpPr>
          <p:nvPr>
            <p:ph type="title"/>
          </p:nvPr>
        </p:nvSpPr>
        <p:spPr bwMode="auto">
          <a:xfrm>
            <a:off x="28575" y="765175"/>
            <a:ext cx="8470900" cy="539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dirty="0"/>
              <a:t>  Murauer Energiebotschafter</a:t>
            </a:r>
            <a:br>
              <a:rPr lang="de-DE" altLang="de-DE" dirty="0">
                <a:solidFill>
                  <a:srgbClr val="C00000"/>
                </a:solidFill>
              </a:rPr>
            </a:br>
            <a:br>
              <a:rPr lang="de-DE" altLang="de-DE" dirty="0"/>
            </a:br>
            <a:endParaRPr lang="de-DE" altLang="de-DE" dirty="0"/>
          </a:p>
        </p:txBody>
      </p:sp>
      <p:sp>
        <p:nvSpPr>
          <p:cNvPr id="16387" name="Inhaltsplatzhalter 2">
            <a:extLst>
              <a:ext uri="{FF2B5EF4-FFF2-40B4-BE49-F238E27FC236}">
                <a16:creationId xmlns:a16="http://schemas.microsoft.com/office/drawing/2014/main" id="{5F25CB9F-04EC-4187-A64E-674EC1684AD9}"/>
              </a:ext>
            </a:extLst>
          </p:cNvPr>
          <p:cNvSpPr txBox="1">
            <a:spLocks/>
          </p:cNvSpPr>
          <p:nvPr/>
        </p:nvSpPr>
        <p:spPr bwMode="auto">
          <a:xfrm>
            <a:off x="250825" y="1557338"/>
            <a:ext cx="8464550" cy="488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rgbClr val="000000"/>
                </a:solidFill>
                <a:latin typeface="Arial" pitchFamily="34" charset="0"/>
                <a:ea typeface="ヒラギノ角ゴ Pro W3" charset="-128"/>
                <a:sym typeface="Arial" pitchFamily="34" charset="0"/>
              </a:defRPr>
            </a:lvl1pPr>
            <a:lvl2pPr marL="660400" indent="-285750">
              <a:defRPr>
                <a:solidFill>
                  <a:srgbClr val="000000"/>
                </a:solidFill>
                <a:latin typeface="Arial" pitchFamily="34" charset="0"/>
                <a:ea typeface="ヒラギノ角ゴ Pro W3" charset="-128"/>
                <a:sym typeface="Arial" pitchFamily="34" charset="0"/>
              </a:defRPr>
            </a:lvl2pPr>
            <a:lvl3pPr marL="1131888" indent="-228600">
              <a:defRPr>
                <a:solidFill>
                  <a:srgbClr val="000000"/>
                </a:solidFill>
                <a:latin typeface="Arial" pitchFamily="34" charset="0"/>
                <a:ea typeface="ヒラギノ角ゴ Pro W3" charset="-128"/>
                <a:sym typeface="Arial" pitchFamily="34" charset="0"/>
              </a:defRPr>
            </a:lvl3pPr>
            <a:lvl4pPr marL="1589088" indent="-228600">
              <a:defRPr>
                <a:solidFill>
                  <a:srgbClr val="000000"/>
                </a:solidFill>
                <a:latin typeface="Arial" pitchFamily="34" charset="0"/>
                <a:ea typeface="ヒラギノ角ゴ Pro W3" charset="-128"/>
                <a:sym typeface="Arial" pitchFamily="34" charset="0"/>
              </a:defRPr>
            </a:lvl4pPr>
            <a:lvl5pPr marL="2046288" indent="-228600">
              <a:defRPr>
                <a:solidFill>
                  <a:srgbClr val="000000"/>
                </a:solidFill>
                <a:latin typeface="Arial" pitchFamily="34" charset="0"/>
                <a:ea typeface="ヒラギノ角ゴ Pro W3" charset="-128"/>
                <a:sym typeface="Arial" pitchFamily="34" charset="0"/>
              </a:defRPr>
            </a:lvl5pPr>
            <a:lvl6pPr marL="25034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charset="-128"/>
                <a:sym typeface="Arial" pitchFamily="34" charset="0"/>
              </a:defRPr>
            </a:lvl6pPr>
            <a:lvl7pPr marL="29606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charset="-128"/>
                <a:sym typeface="Arial" pitchFamily="34" charset="0"/>
              </a:defRPr>
            </a:lvl7pPr>
            <a:lvl8pPr marL="34178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charset="-128"/>
                <a:sym typeface="Arial" pitchFamily="34" charset="0"/>
              </a:defRPr>
            </a:lvl8pPr>
            <a:lvl9pPr marL="38750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charset="-128"/>
                <a:sym typeface="Arial" pitchFamily="34" charset="0"/>
              </a:defRPr>
            </a:lvl9pPr>
          </a:lstStyle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endParaRPr lang="de-DE" altLang="de-DE" sz="1200" dirty="0"/>
          </a:p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endParaRPr lang="de-DE" altLang="de-DE" sz="1200" dirty="0"/>
          </a:p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endParaRPr lang="de-DE" altLang="de-DE" sz="1200" dirty="0"/>
          </a:p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endParaRPr lang="de-DE" altLang="de-DE" sz="2200" dirty="0"/>
          </a:p>
          <a:p>
            <a:pPr marL="0" indent="0">
              <a:spcAft>
                <a:spcPts val="600"/>
              </a:spcAft>
              <a:defRPr/>
            </a:pPr>
            <a:endParaRPr lang="de-DE" altLang="de-DE" sz="2200" dirty="0"/>
          </a:p>
          <a:p>
            <a:pPr marL="0" indent="0">
              <a:spcAft>
                <a:spcPts val="600"/>
              </a:spcAft>
              <a:defRPr/>
            </a:pPr>
            <a:endParaRPr lang="de-DE" altLang="de-DE" sz="800" dirty="0"/>
          </a:p>
          <a:p>
            <a:pPr marL="0" indent="0">
              <a:spcAft>
                <a:spcPts val="600"/>
              </a:spcAft>
              <a:defRPr/>
            </a:pPr>
            <a:endParaRPr lang="de-DE" altLang="de-DE" sz="800" dirty="0"/>
          </a:p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endParaRPr lang="de-DE" altLang="de-DE" sz="1200" dirty="0"/>
          </a:p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endParaRPr lang="de-DE" altLang="de-DE" sz="1200" dirty="0"/>
          </a:p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endParaRPr lang="de-DE" altLang="de-DE" sz="800" dirty="0"/>
          </a:p>
        </p:txBody>
      </p:sp>
      <p:pic>
        <p:nvPicPr>
          <p:cNvPr id="52228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1628775"/>
            <a:ext cx="6772275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Grafik 7" descr="oesterreichkarte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35125"/>
            <a:ext cx="77978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8" y="4402138"/>
            <a:ext cx="6223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itel 1"/>
          <p:cNvSpPr>
            <a:spLocks noGrp="1"/>
          </p:cNvSpPr>
          <p:nvPr>
            <p:ph type="title"/>
          </p:nvPr>
        </p:nvSpPr>
        <p:spPr bwMode="auto">
          <a:xfrm>
            <a:off x="323850" y="584200"/>
            <a:ext cx="8229600" cy="99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altLang="de-DE" sz="4000" b="1" dirty="0"/>
              <a:t>Österreich</a:t>
            </a:r>
            <a:endParaRPr lang="de-AT" altLang="de-DE" sz="4000" b="1" dirty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el 1"/>
          <p:cNvSpPr>
            <a:spLocks noGrp="1"/>
          </p:cNvSpPr>
          <p:nvPr>
            <p:ph type="title"/>
          </p:nvPr>
        </p:nvSpPr>
        <p:spPr bwMode="auto">
          <a:xfrm>
            <a:off x="467544" y="872716"/>
            <a:ext cx="8229600" cy="588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AT" altLang="de-DE" dirty="0">
                <a:solidFill>
                  <a:srgbClr val="CB0123"/>
                </a:solidFill>
                <a:latin typeface="Arial" charset="0"/>
                <a:cs typeface="Arial" charset="0"/>
              </a:rPr>
              <a:t>KEM-</a:t>
            </a:r>
            <a:r>
              <a:rPr lang="de-AT" altLang="de-DE" dirty="0" err="1">
                <a:solidFill>
                  <a:srgbClr val="CB0123"/>
                </a:solidFill>
                <a:latin typeface="Arial" charset="0"/>
                <a:cs typeface="Arial" charset="0"/>
              </a:rPr>
              <a:t>Invest</a:t>
            </a:r>
            <a:r>
              <a:rPr lang="de-AT" altLang="de-DE" dirty="0">
                <a:solidFill>
                  <a:srgbClr val="CB0123"/>
                </a:solidFill>
                <a:latin typeface="Arial" charset="0"/>
                <a:cs typeface="Arial" charset="0"/>
              </a:rPr>
              <a:t> Programm</a:t>
            </a:r>
          </a:p>
        </p:txBody>
      </p:sp>
      <p:sp>
        <p:nvSpPr>
          <p:cNvPr id="10243" name="Inhaltsplatzhalter 2"/>
          <p:cNvSpPr>
            <a:spLocks noGrp="1"/>
          </p:cNvSpPr>
          <p:nvPr>
            <p:ph idx="1"/>
          </p:nvPr>
        </p:nvSpPr>
        <p:spPr bwMode="auto">
          <a:xfrm>
            <a:off x="457200" y="1916113"/>
            <a:ext cx="8470900" cy="42846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82588" indent="-342900">
              <a:buFont typeface="Wingdings" panose="05000000000000000000" pitchFamily="2" charset="2"/>
              <a:buChar char="§"/>
              <a:defRPr/>
            </a:pPr>
            <a:r>
              <a:rPr lang="de-DE" altLang="de-DE" sz="2000" dirty="0">
                <a:solidFill>
                  <a:schemeClr val="tx2"/>
                </a:solidFill>
                <a:ea typeface="MS PGothic" panose="020B0600070205080204" pitchFamily="34" charset="-128"/>
              </a:rPr>
              <a:t>Speziell für Gemeinden in Klima- und Energiemodellregionen gibt es </a:t>
            </a:r>
            <a:r>
              <a:rPr lang="de-DE" altLang="de-DE" sz="2000" u="sng" dirty="0">
                <a:solidFill>
                  <a:schemeClr val="tx2"/>
                </a:solidFill>
                <a:ea typeface="MS PGothic" panose="020B0600070205080204" pitchFamily="34" charset="-128"/>
              </a:rPr>
              <a:t>höhere</a:t>
            </a:r>
            <a:r>
              <a:rPr lang="de-DE" altLang="de-DE" sz="2000" dirty="0">
                <a:solidFill>
                  <a:schemeClr val="tx2"/>
                </a:solidFill>
                <a:ea typeface="MS PGothic" panose="020B0600070205080204" pitchFamily="34" charset="-128"/>
              </a:rPr>
              <a:t> Fördersätze für: </a:t>
            </a:r>
          </a:p>
          <a:p>
            <a:pPr>
              <a:defRPr/>
            </a:pPr>
            <a:endParaRPr lang="de-DE" altLang="de-DE" sz="800" dirty="0">
              <a:solidFill>
                <a:schemeClr val="tx2"/>
              </a:solidFill>
              <a:ea typeface="MS PGothic" panose="020B0600070205080204" pitchFamily="34" charset="-128"/>
            </a:endParaRPr>
          </a:p>
          <a:p>
            <a:pPr marL="382588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2000" dirty="0">
                <a:solidFill>
                  <a:schemeClr val="tx2"/>
                </a:solidFill>
                <a:ea typeface="MS PGothic" panose="020B0600070205080204" pitchFamily="34" charset="-128"/>
              </a:rPr>
              <a:t>PV – Anlagen</a:t>
            </a:r>
          </a:p>
          <a:p>
            <a:pPr marL="382588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2000" dirty="0">
                <a:solidFill>
                  <a:schemeClr val="tx2"/>
                </a:solidFill>
                <a:ea typeface="MS PGothic" panose="020B0600070205080204" pitchFamily="34" charset="-128"/>
              </a:rPr>
              <a:t>Solarthermie-Anlagen</a:t>
            </a:r>
          </a:p>
          <a:p>
            <a:pPr marL="382588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2000" dirty="0">
                <a:solidFill>
                  <a:schemeClr val="tx2"/>
                </a:solidFill>
                <a:ea typeface="MS PGothic" panose="020B0600070205080204" pitchFamily="34" charset="-128"/>
              </a:rPr>
              <a:t>Holzheizungen</a:t>
            </a:r>
          </a:p>
          <a:p>
            <a:pPr marL="382588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2000" dirty="0">
                <a:solidFill>
                  <a:schemeClr val="tx2"/>
                </a:solidFill>
                <a:ea typeface="MS PGothic" panose="020B0600070205080204" pitchFamily="34" charset="-128"/>
              </a:rPr>
              <a:t>E-Ladeinfrastruktur</a:t>
            </a:r>
          </a:p>
          <a:p>
            <a:pPr marL="382588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2000" dirty="0">
                <a:solidFill>
                  <a:schemeClr val="tx2"/>
                </a:solidFill>
                <a:ea typeface="MS PGothic" panose="020B0600070205080204" pitchFamily="34" charset="-128"/>
              </a:rPr>
              <a:t>Mustersanierungen</a:t>
            </a:r>
          </a:p>
          <a:p>
            <a:pPr marL="382588" indent="-342900">
              <a:buFont typeface="Wingdings" panose="05000000000000000000" pitchFamily="2" charset="2"/>
              <a:buChar char="§"/>
              <a:defRPr/>
            </a:pPr>
            <a:endParaRPr lang="de-DE" altLang="de-DE" sz="2000" dirty="0">
              <a:solidFill>
                <a:schemeClr val="tx2"/>
              </a:solidFill>
              <a:ea typeface="MS PGothic" panose="020B0600070205080204" pitchFamily="34" charset="-128"/>
            </a:endParaRPr>
          </a:p>
          <a:p>
            <a:pPr marL="382588" indent="-342900">
              <a:buFont typeface="Wingdings" panose="05000000000000000000" pitchFamily="2" charset="2"/>
              <a:buChar char="§"/>
              <a:defRPr/>
            </a:pPr>
            <a:endParaRPr lang="de-DE" altLang="de-DE" sz="2000" dirty="0">
              <a:solidFill>
                <a:schemeClr val="tx2"/>
              </a:solidFill>
              <a:ea typeface="MS PGothic" panose="020B0600070205080204" pitchFamily="34" charset="-128"/>
            </a:endParaRPr>
          </a:p>
          <a:p>
            <a:pPr marL="382588" indent="-342900">
              <a:buFont typeface="Wingdings" panose="05000000000000000000" pitchFamily="2" charset="2"/>
              <a:buChar char="§"/>
              <a:defRPr/>
            </a:pPr>
            <a:endParaRPr lang="de-DE" altLang="de-DE" sz="2000" dirty="0">
              <a:solidFill>
                <a:schemeClr val="tx2"/>
              </a:solidFill>
              <a:ea typeface="MS PGothic" panose="020B0600070205080204" pitchFamily="34" charset="-128"/>
            </a:endParaRPr>
          </a:p>
          <a:p>
            <a:pPr marL="382588" indent="-342900">
              <a:buFont typeface="Wingdings" panose="05000000000000000000" pitchFamily="2" charset="2"/>
              <a:buChar char="§"/>
              <a:defRPr/>
            </a:pPr>
            <a:endParaRPr lang="de-DE" altLang="de-DE" sz="2000" dirty="0">
              <a:solidFill>
                <a:schemeClr val="tx2"/>
              </a:solidFill>
              <a:ea typeface="MS PGothic" panose="020B0600070205080204" pitchFamily="34" charset="-128"/>
            </a:endParaRPr>
          </a:p>
        </p:txBody>
      </p:sp>
      <p:pic>
        <p:nvPicPr>
          <p:cNvPr id="49156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36" y="2708920"/>
            <a:ext cx="3717987" cy="2790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95010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el 1"/>
          <p:cNvSpPr>
            <a:spLocks noGrp="1" noChangeArrowheads="1"/>
          </p:cNvSpPr>
          <p:nvPr>
            <p:ph type="title"/>
          </p:nvPr>
        </p:nvSpPr>
        <p:spPr bwMode="auto">
          <a:xfrm>
            <a:off x="142875" y="512763"/>
            <a:ext cx="7886700" cy="1325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3200">
                <a:solidFill>
                  <a:srgbClr val="CB0123"/>
                </a:solidFill>
                <a:latin typeface="Arial" pitchFamily="34" charset="0"/>
                <a:cs typeface="Arial" pitchFamily="34" charset="0"/>
              </a:rPr>
              <a:t>Energiecamp </a:t>
            </a:r>
            <a:br>
              <a:rPr lang="de-DE" altLang="de-DE" sz="3200">
                <a:solidFill>
                  <a:srgbClr val="CB0123"/>
                </a:solidFill>
                <a:latin typeface="Arial" pitchFamily="34" charset="0"/>
                <a:cs typeface="Arial" pitchFamily="34" charset="0"/>
              </a:rPr>
            </a:br>
            <a:r>
              <a:rPr lang="de-DE" altLang="de-DE" sz="3200">
                <a:solidFill>
                  <a:srgbClr val="CB0123"/>
                </a:solidFill>
                <a:latin typeface="Arial" pitchFamily="34" charset="0"/>
                <a:cs typeface="Arial" pitchFamily="34" charset="0"/>
              </a:rPr>
              <a:t>9. und 10. Mai 2019</a:t>
            </a:r>
            <a:endParaRPr lang="de-AT" altLang="de-DE" sz="3200">
              <a:solidFill>
                <a:srgbClr val="CB012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347" name="Inhaltsplatzhalter 2"/>
          <p:cNvSpPr>
            <a:spLocks noGrp="1"/>
          </p:cNvSpPr>
          <p:nvPr>
            <p:ph idx="4294967295"/>
          </p:nvPr>
        </p:nvSpPr>
        <p:spPr bwMode="auto">
          <a:xfrm>
            <a:off x="73025" y="1736725"/>
            <a:ext cx="8470900" cy="403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Wingdings" pitchFamily="2" charset="2"/>
              <a:buChar char="§"/>
            </a:pPr>
            <a:endParaRPr lang="de-DE" altLang="de-DE" sz="2000">
              <a:solidFill>
                <a:schemeClr val="tx2"/>
              </a:solidFill>
            </a:endParaRPr>
          </a:p>
          <a:p>
            <a:r>
              <a:rPr lang="de-DE" altLang="de-DE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www.energiecamp.at</a:t>
            </a:r>
          </a:p>
          <a:p>
            <a:pPr marL="1074738" lvl="1" indent="-342900">
              <a:buFont typeface="Wingdings" pitchFamily="2" charset="2"/>
              <a:buChar char="§"/>
            </a:pPr>
            <a:endParaRPr lang="de-DE" altLang="de-DE" sz="200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§"/>
            </a:pPr>
            <a:endParaRPr lang="de-DE" altLang="de-DE" sz="200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§"/>
            </a:pPr>
            <a:endParaRPr lang="de-DE" altLang="de-DE" sz="200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§"/>
            </a:pPr>
            <a:endParaRPr lang="de-DE" altLang="de-DE" sz="2000">
              <a:solidFill>
                <a:schemeClr val="tx2"/>
              </a:solidFill>
            </a:endParaRPr>
          </a:p>
        </p:txBody>
      </p:sp>
      <p:pic>
        <p:nvPicPr>
          <p:cNvPr id="57348" name="Grafik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475" y="0"/>
            <a:ext cx="4821238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Harald.Kraxner\AppData\Local\Microsoft\Windows\INetCache\Content.Outlook\2BDVKYXX\IMG_33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2650"/>
            <a:ext cx="4341725" cy="289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el 1"/>
          <p:cNvSpPr>
            <a:spLocks noGrp="1"/>
          </p:cNvSpPr>
          <p:nvPr>
            <p:ph type="title"/>
          </p:nvPr>
        </p:nvSpPr>
        <p:spPr bwMode="auto">
          <a:xfrm>
            <a:off x="287338" y="765175"/>
            <a:ext cx="8229600" cy="612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dirty="0"/>
              <a:t>Klima- und Energiemodellregion</a:t>
            </a:r>
          </a:p>
        </p:txBody>
      </p:sp>
      <p:sp>
        <p:nvSpPr>
          <p:cNvPr id="10243" name="Inhaltsplatzhalter 2">
            <a:extLst>
              <a:ext uri="{FF2B5EF4-FFF2-40B4-BE49-F238E27FC236}">
                <a16:creationId xmlns:a16="http://schemas.microsoft.com/office/drawing/2014/main" id="{A48510B7-D974-4B53-BBB8-08BD0DC46C7C}"/>
              </a:ext>
            </a:extLst>
          </p:cNvPr>
          <p:cNvSpPr txBox="1">
            <a:spLocks/>
          </p:cNvSpPr>
          <p:nvPr/>
        </p:nvSpPr>
        <p:spPr bwMode="auto">
          <a:xfrm>
            <a:off x="287338" y="1700213"/>
            <a:ext cx="8464550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 W3" charset="-128"/>
                <a:sym typeface="Arial" panose="020B0604020202020204" pitchFamily="34" charset="0"/>
              </a:defRPr>
            </a:lvl1pPr>
            <a:lvl2pPr marL="717550" indent="-3429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 W3" charset="-128"/>
                <a:sym typeface="Arial" panose="020B0604020202020204" pitchFamily="34" charset="0"/>
              </a:defRPr>
            </a:lvl2pPr>
            <a:lvl3pPr marL="1117600" indent="-3429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 W3" charset="-128"/>
                <a:sym typeface="Arial" panose="020B0604020202020204" pitchFamily="34" charset="0"/>
              </a:defRPr>
            </a:lvl3pPr>
            <a:lvl4pPr marL="1589088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 W3" charset="-128"/>
                <a:sym typeface="Arial" panose="020B0604020202020204" pitchFamily="34" charset="0"/>
              </a:defRPr>
            </a:lvl4pPr>
            <a:lvl5pPr marL="2046288" indent="-228600"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 W3" charset="-128"/>
                <a:sym typeface="Arial" panose="020B0604020202020204" pitchFamily="34" charset="0"/>
              </a:defRPr>
            </a:lvl5pPr>
            <a:lvl6pPr marL="25034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 W3" charset="-128"/>
                <a:sym typeface="Arial" panose="020B0604020202020204" pitchFamily="34" charset="0"/>
              </a:defRPr>
            </a:lvl6pPr>
            <a:lvl7pPr marL="29606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 W3" charset="-128"/>
                <a:sym typeface="Arial" panose="020B0604020202020204" pitchFamily="34" charset="0"/>
              </a:defRPr>
            </a:lvl7pPr>
            <a:lvl8pPr marL="34178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 W3" charset="-128"/>
                <a:sym typeface="Arial" panose="020B0604020202020204" pitchFamily="34" charset="0"/>
              </a:defRPr>
            </a:lvl8pPr>
            <a:lvl9pPr marL="38750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ea typeface="ヒラギノ角ゴ Pro W3" charset="-128"/>
                <a:sym typeface="Arial" panose="020B0604020202020204" pitchFamily="34" charset="0"/>
              </a:defRPr>
            </a:lvl9pPr>
          </a:lstStyle>
          <a:p>
            <a:pPr marL="342900" lvl="1">
              <a:buFont typeface="Arial" pitchFamily="34" charset="0"/>
              <a:buChar char="•"/>
              <a:defRPr/>
            </a:pPr>
            <a:r>
              <a:rPr lang="de-DE" altLang="de-DE" sz="2400" b="1" dirty="0">
                <a:solidFill>
                  <a:schemeClr val="accent4"/>
                </a:solidFill>
              </a:rPr>
              <a:t>Herausforderungen im Energienetz des Bezirkes</a:t>
            </a:r>
          </a:p>
          <a:p>
            <a:pPr marL="0" lvl="1" indent="0">
              <a:defRPr/>
            </a:pPr>
            <a:endParaRPr lang="de-DE" altLang="de-DE" sz="2400" b="1" dirty="0">
              <a:solidFill>
                <a:schemeClr val="accent4"/>
              </a:solidFill>
            </a:endParaRPr>
          </a:p>
          <a:p>
            <a:pPr lvl="2">
              <a:buFont typeface="Arial" panose="020B0604020202020204" pitchFamily="34" charset="0"/>
              <a:buChar char="•"/>
              <a:defRPr/>
            </a:pPr>
            <a:endParaRPr lang="de-DE" altLang="de-DE" sz="2400" dirty="0"/>
          </a:p>
        </p:txBody>
      </p:sp>
      <p:pic>
        <p:nvPicPr>
          <p:cNvPr id="4813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" t="28999" r="41338" b="18150"/>
          <a:stretch>
            <a:fillRect/>
          </a:stretch>
        </p:blipFill>
        <p:spPr bwMode="auto">
          <a:xfrm>
            <a:off x="1246188" y="2457450"/>
            <a:ext cx="6565900" cy="37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908050"/>
            <a:ext cx="8642350" cy="5113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32080" bIns="45720" numCol="1" anchor="t" anchorCtr="0" compatLnSpc="1">
            <a:prstTxWarp prst="textNoShape">
              <a:avLst/>
            </a:prstTxWarp>
          </a:bodyPr>
          <a:lstStyle/>
          <a:p>
            <a:pPr indent="0" algn="ctr" eaLnBrk="1" hangingPunct="1"/>
            <a:r>
              <a:rPr lang="de-AT" altLang="de-DE" sz="4400">
                <a:solidFill>
                  <a:srgbClr val="BB0120"/>
                </a:solidFill>
              </a:rPr>
              <a:t>KEM – Leitprojekt </a:t>
            </a:r>
            <a:r>
              <a:rPr lang="de-AT" altLang="de-DE" sz="2800">
                <a:solidFill>
                  <a:srgbClr val="BB0120"/>
                </a:solidFill>
              </a:rPr>
              <a:t>(</a:t>
            </a:r>
            <a:r>
              <a:rPr lang="de-AT" altLang="de-DE" sz="2400">
                <a:solidFill>
                  <a:srgbClr val="BB0120"/>
                </a:solidFill>
              </a:rPr>
              <a:t>Regional sicherer Strom)</a:t>
            </a:r>
            <a:endParaRPr lang="en-US" altLang="de-DE" sz="2400">
              <a:solidFill>
                <a:srgbClr val="BB0120"/>
              </a:solidFill>
              <a:sym typeface="Trebuchet MS" pitchFamily="34" charset="0"/>
            </a:endParaRPr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685800" y="5334000"/>
            <a:ext cx="62865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132080" bIns="50800"/>
          <a:lstStyle>
            <a:lvl1pPr marL="39688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9pPr>
          </a:lstStyle>
          <a:p>
            <a:pPr eaLnBrk="1" hangingPunct="1">
              <a:spcBef>
                <a:spcPts val="700"/>
              </a:spcBef>
              <a:buSzPct val="100000"/>
              <a:buFont typeface="Verdana" pitchFamily="34" charset="0"/>
              <a:buNone/>
            </a:pPr>
            <a:endParaRPr lang="de-DE" altLang="de-DE" sz="1700">
              <a:solidFill>
                <a:srgbClr val="808080"/>
              </a:solidFill>
              <a:latin typeface="Trebuchet MS" pitchFamily="34" charset="0"/>
              <a:ea typeface="ＭＳ Ｐゴシック" pitchFamily="34" charset="-128"/>
              <a:sym typeface="Trebuchet MS" pitchFamily="34" charset="0"/>
            </a:endParaRPr>
          </a:p>
        </p:txBody>
      </p:sp>
      <p:pic>
        <p:nvPicPr>
          <p:cNvPr id="49156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t="3801" r="9445" b="2402"/>
          <a:stretch>
            <a:fillRect/>
          </a:stretch>
        </p:blipFill>
        <p:spPr bwMode="auto">
          <a:xfrm>
            <a:off x="1763713" y="1925638"/>
            <a:ext cx="5616575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Inhaltsplatzhalter 2"/>
          <p:cNvSpPr>
            <a:spLocks noGrp="1"/>
          </p:cNvSpPr>
          <p:nvPr>
            <p:ph idx="1"/>
          </p:nvPr>
        </p:nvSpPr>
        <p:spPr bwMode="auto">
          <a:xfrm>
            <a:off x="457200" y="5321300"/>
            <a:ext cx="8229600" cy="828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82588" indent="-342900">
              <a:buFont typeface="Arial" pitchFamily="34" charset="0"/>
              <a:buChar char="•"/>
            </a:pPr>
            <a:r>
              <a:rPr lang="de-DE" altLang="de-DE" sz="2100">
                <a:solidFill>
                  <a:schemeClr val="tx2"/>
                </a:solidFill>
              </a:rPr>
              <a:t>Gesamtinvestition: € 130.000,-</a:t>
            </a:r>
          </a:p>
          <a:p>
            <a:pPr marL="382588" indent="-342900">
              <a:buFont typeface="Arial" pitchFamily="34" charset="0"/>
              <a:buChar char="•"/>
            </a:pPr>
            <a:r>
              <a:rPr lang="de-DE" altLang="de-DE" sz="2100">
                <a:solidFill>
                  <a:schemeClr val="tx2"/>
                </a:solidFill>
              </a:rPr>
              <a:t>Gesamtförderung: €    78.000,-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16732"/>
            <a:ext cx="8229600" cy="720080"/>
          </a:xfrm>
        </p:spPr>
        <p:txBody>
          <a:bodyPr/>
          <a:lstStyle/>
          <a:p>
            <a:r>
              <a:rPr lang="de-AT" b="1" i="1" dirty="0">
                <a:solidFill>
                  <a:srgbClr val="CB0123"/>
                </a:solidFill>
              </a:rPr>
              <a:t>Wasserstoff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736812"/>
            <a:ext cx="8471284" cy="4464496"/>
          </a:xfrm>
        </p:spPr>
        <p:txBody>
          <a:bodyPr/>
          <a:lstStyle/>
          <a:p>
            <a:pPr marL="325438" lvl="0" indent="-285750">
              <a:buFont typeface="Wingdings" panose="05000000000000000000" pitchFamily="2" charset="2"/>
              <a:buChar char="§"/>
            </a:pPr>
            <a:endParaRPr lang="de-DE" sz="800" dirty="0">
              <a:solidFill>
                <a:schemeClr val="tx2"/>
              </a:solidFill>
            </a:endParaRPr>
          </a:p>
          <a:p>
            <a:pPr marL="325438" lvl="0" indent="-285750">
              <a:buFont typeface="Wingdings" panose="05000000000000000000" pitchFamily="2" charset="2"/>
              <a:buChar char="§"/>
            </a:pPr>
            <a:r>
              <a:rPr lang="de-DE" sz="1800" b="1" dirty="0">
                <a:solidFill>
                  <a:schemeClr val="tx2"/>
                </a:solidFill>
              </a:rPr>
              <a:t>Bezirk Murau ist als Wasserstoffregion maßgeschneidert, weil…</a:t>
            </a:r>
          </a:p>
          <a:p>
            <a:pPr marL="1017588" lvl="1">
              <a:buFont typeface="Wingdings" panose="05000000000000000000" pitchFamily="2" charset="2"/>
              <a:buChar char="§"/>
            </a:pPr>
            <a:endParaRPr lang="de-DE" sz="1800" dirty="0">
              <a:solidFill>
                <a:schemeClr val="tx2"/>
              </a:solidFill>
            </a:endParaRPr>
          </a:p>
          <a:p>
            <a:pPr marL="1017588" lvl="1">
              <a:buFont typeface="Wingdings" panose="05000000000000000000" pitchFamily="2" charset="2"/>
              <a:buChar char="§"/>
            </a:pPr>
            <a:r>
              <a:rPr lang="de-DE" sz="1800" dirty="0">
                <a:solidFill>
                  <a:schemeClr val="tx2"/>
                </a:solidFill>
              </a:rPr>
              <a:t>mehr als doppelt soviel grüner Strom erzeugt als verbraucht wird</a:t>
            </a:r>
          </a:p>
          <a:p>
            <a:pPr marL="1017588" lvl="1">
              <a:buFont typeface="Wingdings" panose="05000000000000000000" pitchFamily="2" charset="2"/>
              <a:buChar char="§"/>
            </a:pPr>
            <a:r>
              <a:rPr lang="de-DE" sz="1800" dirty="0">
                <a:solidFill>
                  <a:schemeClr val="tx2"/>
                </a:solidFill>
              </a:rPr>
              <a:t>ein Anstieg erneuerbarer Energie mehr Speicherkapazität benötigt</a:t>
            </a:r>
          </a:p>
          <a:p>
            <a:pPr marL="1017588" lvl="1">
              <a:buFont typeface="Wingdings" panose="05000000000000000000" pitchFamily="2" charset="2"/>
              <a:buChar char="§"/>
            </a:pPr>
            <a:r>
              <a:rPr lang="de-DE" sz="1800" dirty="0">
                <a:solidFill>
                  <a:schemeClr val="tx2"/>
                </a:solidFill>
              </a:rPr>
              <a:t>die gespeicherten Energien in Form von Wasserstoff regional verwertet werden kann</a:t>
            </a:r>
          </a:p>
          <a:p>
            <a:pPr marL="1017588" lvl="1">
              <a:buFont typeface="Wingdings" panose="05000000000000000000" pitchFamily="2" charset="2"/>
              <a:buChar char="§"/>
            </a:pPr>
            <a:r>
              <a:rPr lang="de-DE" sz="1800" dirty="0">
                <a:solidFill>
                  <a:schemeClr val="tx2"/>
                </a:solidFill>
                <a:sym typeface="Wingdings" panose="05000000000000000000" pitchFamily="2" charset="2"/>
              </a:rPr>
              <a:t>der Umbau der Energieversorgung im Bereich Verkehr im Bezirk Murau als Pilotregion realisiert werden kann</a:t>
            </a:r>
          </a:p>
          <a:p>
            <a:pPr lvl="1" indent="0">
              <a:buNone/>
            </a:pPr>
            <a:endParaRPr lang="de-DE" sz="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40745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1635" y="5085184"/>
            <a:ext cx="8579078" cy="756084"/>
          </a:xfrm>
        </p:spPr>
        <p:txBody>
          <a:bodyPr/>
          <a:lstStyle/>
          <a:p>
            <a:r>
              <a:rPr lang="de-AT" sz="2000" dirty="0">
                <a:solidFill>
                  <a:schemeClr val="tx2"/>
                </a:solidFill>
              </a:rPr>
              <a:t>… regionales Konsortium könnte Wasserstoff produzieren und mittels Wasserstofftankstelle bereitstellen</a:t>
            </a:r>
            <a:br>
              <a:rPr lang="de-AT" sz="2000" dirty="0">
                <a:solidFill>
                  <a:schemeClr val="tx2"/>
                </a:solidFill>
              </a:rPr>
            </a:br>
            <a:endParaRPr lang="de-AT" sz="2000" dirty="0">
              <a:solidFill>
                <a:schemeClr val="tx2"/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017" t="23758" r="5745" b="30314"/>
          <a:stretch/>
        </p:blipFill>
        <p:spPr>
          <a:xfrm>
            <a:off x="273039" y="1664804"/>
            <a:ext cx="8587674" cy="320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0911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hteck 1"/>
          <p:cNvSpPr>
            <a:spLocks noChangeArrowheads="1"/>
          </p:cNvSpPr>
          <p:nvPr/>
        </p:nvSpPr>
        <p:spPr bwMode="auto">
          <a:xfrm>
            <a:off x="468313" y="1916113"/>
            <a:ext cx="8172450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9pPr>
          </a:lstStyle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de-AT" altLang="de-DE" sz="2200" b="1">
                <a:ea typeface="Calibri" pitchFamily="34" charset="0"/>
                <a:cs typeface="Arial" pitchFamily="34" charset="0"/>
              </a:rPr>
              <a:t>Murau als europäische Modellregion 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de-AT" altLang="de-DE" sz="2200" b="1">
                <a:ea typeface="Calibri" pitchFamily="34" charset="0"/>
                <a:cs typeface="Arial" pitchFamily="34" charset="0"/>
              </a:rPr>
              <a:t>für Energiesouveränität im ländlichen Raum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de-AT" altLang="de-DE" sz="800" b="1">
                <a:ea typeface="Calibri" pitchFamily="34" charset="0"/>
                <a:cs typeface="Arial" pitchFamily="34" charset="0"/>
              </a:rPr>
              <a:t> </a:t>
            </a:r>
            <a:br>
              <a:rPr lang="de-AT" altLang="de-DE" sz="2200">
                <a:ea typeface="Calibri" pitchFamily="34" charset="0"/>
                <a:cs typeface="Arial" pitchFamily="34" charset="0"/>
              </a:rPr>
            </a:br>
            <a:r>
              <a:rPr lang="de-AT" altLang="de-DE" sz="2000">
                <a:ea typeface="Calibri" pitchFamily="34" charset="0"/>
                <a:cs typeface="Arial" pitchFamily="34" charset="0"/>
              </a:rPr>
              <a:t>100% erneuerbar und energiesouverän 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de-AT" altLang="de-DE" sz="2000" i="1">
                <a:ea typeface="Calibri" pitchFamily="34" charset="0"/>
                <a:cs typeface="Arial" pitchFamily="34" charset="0"/>
              </a:rPr>
              <a:t>Unabhängig mit der Kraft der Natur</a:t>
            </a:r>
            <a:endParaRPr lang="de-DE" altLang="de-DE" sz="2000">
              <a:ea typeface="Calibri" pitchFamily="34" charset="0"/>
              <a:cs typeface="Arial" pitchFamily="34" charset="0"/>
            </a:endParaRPr>
          </a:p>
        </p:txBody>
      </p:sp>
      <p:sp>
        <p:nvSpPr>
          <p:cNvPr id="51203" name="Rechteck 2"/>
          <p:cNvSpPr>
            <a:spLocks noChangeArrowheads="1"/>
          </p:cNvSpPr>
          <p:nvPr/>
        </p:nvSpPr>
        <p:spPr bwMode="auto">
          <a:xfrm>
            <a:off x="630238" y="1138238"/>
            <a:ext cx="77406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9688" indent="-39688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9pPr>
          </a:lstStyle>
          <a:p>
            <a:pPr algn="ctr"/>
            <a:r>
              <a:rPr lang="de-AT" altLang="de-DE" sz="4400" dirty="0">
                <a:solidFill>
                  <a:srgbClr val="CB0123"/>
                </a:solidFill>
                <a:ea typeface="ＭＳ Ｐゴシック" pitchFamily="34" charset="-128"/>
                <a:cs typeface="Arial" pitchFamily="34" charset="0"/>
                <a:sym typeface="Verdana" pitchFamily="34" charset="0"/>
              </a:rPr>
              <a:t>Das Ziel</a:t>
            </a:r>
            <a:endParaRPr lang="de-DE" altLang="de-DE" sz="4400" dirty="0">
              <a:solidFill>
                <a:srgbClr val="CB0123"/>
              </a:solidFill>
              <a:ea typeface="ＭＳ Ｐゴシック" pitchFamily="34" charset="-128"/>
              <a:cs typeface="Arial" pitchFamily="34" charset="0"/>
              <a:sym typeface="Verdana" pitchFamily="34" charset="0"/>
            </a:endParaRPr>
          </a:p>
        </p:txBody>
      </p:sp>
      <p:pic>
        <p:nvPicPr>
          <p:cNvPr id="5120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16338"/>
            <a:ext cx="4886325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FBA2457D-5B34-46AE-AD6F-85FFB6F5A9C9}"/>
              </a:ext>
            </a:extLst>
          </p:cNvPr>
          <p:cNvSpPr txBox="1">
            <a:spLocks/>
          </p:cNvSpPr>
          <p:nvPr/>
        </p:nvSpPr>
        <p:spPr bwMode="auto">
          <a:xfrm>
            <a:off x="1901825" y="5589588"/>
            <a:ext cx="5195888" cy="109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2588" indent="-342900" algn="l" rtl="0" eaLnBrk="0" fontAlgn="base" hangingPunct="0">
              <a:spcBef>
                <a:spcPts val="700"/>
              </a:spcBef>
              <a:spcAft>
                <a:spcPct val="0"/>
              </a:spcAft>
              <a:buSzPct val="100000"/>
              <a:buFont typeface="Verdana" panose="020B060403050404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ＭＳ Ｐゴシック" charset="-128"/>
                <a:sym typeface="Verdana" panose="020B0604030504040204" pitchFamily="34" charset="0"/>
              </a:defRPr>
            </a:lvl1pPr>
            <a:lvl2pPr marL="731838" indent="-285750" algn="l" rtl="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Font typeface="Verdana" panose="020B0604030504040204" pitchFamily="34" charset="0"/>
              <a:buChar char="–"/>
              <a:defRPr sz="24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  <a:sym typeface="Verdana" panose="020B0604030504040204" pitchFamily="34" charset="0"/>
              </a:defRPr>
            </a:lvl2pPr>
            <a:lvl3pPr marL="1131888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Verdana" panose="020B060403050404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  <a:sym typeface="Verdana" panose="020B0604030504040204" pitchFamily="34" charset="0"/>
              </a:defRPr>
            </a:lvl3pPr>
            <a:lvl4pPr marL="1589088" indent="-228600" algn="l" rtl="0" eaLnBrk="0" fontAlgn="base" hangingPunct="0">
              <a:spcBef>
                <a:spcPts val="400"/>
              </a:spcBef>
              <a:spcAft>
                <a:spcPct val="0"/>
              </a:spcAft>
              <a:buSzPct val="100000"/>
              <a:buFont typeface="Verdana" panose="020B060403050404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  <a:sym typeface="Verdana" panose="020B0604030504040204" pitchFamily="34" charset="0"/>
              </a:defRPr>
            </a:lvl4pPr>
            <a:lvl5pPr marL="2046288" indent="-228600" algn="l" rtl="0" eaLnBrk="0" fontAlgn="base" hangingPunct="0">
              <a:spcBef>
                <a:spcPts val="400"/>
              </a:spcBef>
              <a:spcAft>
                <a:spcPct val="0"/>
              </a:spcAft>
              <a:buSzPct val="100000"/>
              <a:buFont typeface="Verdana" panose="020B0604030504040204" pitchFamily="34" charset="0"/>
              <a:buChar char="»"/>
              <a:defRPr sz="16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  <a:sym typeface="Verdana" panose="020B0604030504040204" pitchFamily="34" charset="0"/>
              </a:defRPr>
            </a:lvl5pPr>
            <a:lvl6pPr marL="2503488" indent="-228600" algn="l" rtl="0" eaLnBrk="1" fontAlgn="base" hangingPunct="1">
              <a:spcBef>
                <a:spcPts val="400"/>
              </a:spcBef>
              <a:spcAft>
                <a:spcPct val="0"/>
              </a:spcAft>
              <a:buSzPct val="100000"/>
              <a:buFont typeface="Verdana" pitchFamily="-60" charset="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Verdana" pitchFamily="-60" charset="0"/>
              </a:defRPr>
            </a:lvl6pPr>
            <a:lvl7pPr marL="2960688" indent="-228600" algn="l" rtl="0" eaLnBrk="1" fontAlgn="base" hangingPunct="1">
              <a:spcBef>
                <a:spcPts val="400"/>
              </a:spcBef>
              <a:spcAft>
                <a:spcPct val="0"/>
              </a:spcAft>
              <a:buSzPct val="100000"/>
              <a:buFont typeface="Verdana" pitchFamily="-60" charset="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Verdana" pitchFamily="-60" charset="0"/>
              </a:defRPr>
            </a:lvl7pPr>
            <a:lvl8pPr marL="3417888" indent="-228600" algn="l" rtl="0" eaLnBrk="1" fontAlgn="base" hangingPunct="1">
              <a:spcBef>
                <a:spcPts val="400"/>
              </a:spcBef>
              <a:spcAft>
                <a:spcPct val="0"/>
              </a:spcAft>
              <a:buSzPct val="100000"/>
              <a:buFont typeface="Verdana" pitchFamily="-60" charset="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Verdana" pitchFamily="-60" charset="0"/>
              </a:defRPr>
            </a:lvl8pPr>
            <a:lvl9pPr marL="3875088" indent="-228600" algn="l" rtl="0" eaLnBrk="1" fontAlgn="base" hangingPunct="1">
              <a:spcBef>
                <a:spcPts val="400"/>
              </a:spcBef>
              <a:spcAft>
                <a:spcPct val="0"/>
              </a:spcAft>
              <a:buSzPct val="100000"/>
              <a:buFont typeface="Verdana" pitchFamily="-60" charset="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Verdana" pitchFamily="-60" charset="0"/>
              </a:defRPr>
            </a:lvl9pPr>
          </a:lstStyle>
          <a:p>
            <a:pPr algn="ctr">
              <a:buFont typeface="Wingdings" panose="05000000000000000000" pitchFamily="2" charset="2"/>
              <a:buChar char="§"/>
              <a:defRPr/>
            </a:pPr>
            <a:endParaRPr lang="de-DE" altLang="de-DE" sz="2000" kern="0" dirty="0">
              <a:solidFill>
                <a:schemeClr val="tx2"/>
              </a:solidFill>
            </a:endParaRPr>
          </a:p>
          <a:p>
            <a:pPr marL="39688" indent="0" algn="ctr">
              <a:buFont typeface="Verdana" panose="020B0604030504040204" pitchFamily="34" charset="0"/>
              <a:buNone/>
              <a:defRPr/>
            </a:pPr>
            <a:r>
              <a:rPr lang="de-DE" altLang="de-DE" sz="1600" kern="0" dirty="0">
                <a:solidFill>
                  <a:schemeClr val="tx2"/>
                </a:solidFill>
              </a:rPr>
              <a:t>Die 3 Säulen der </a:t>
            </a:r>
            <a:r>
              <a:rPr lang="de-DE" altLang="de-DE" sz="1600" kern="0" dirty="0" err="1">
                <a:solidFill>
                  <a:schemeClr val="tx2"/>
                </a:solidFill>
              </a:rPr>
              <a:t>Murauer</a:t>
            </a:r>
            <a:r>
              <a:rPr lang="de-DE" altLang="de-DE" sz="1600" kern="0" dirty="0">
                <a:solidFill>
                  <a:schemeClr val="tx2"/>
                </a:solidFill>
              </a:rPr>
              <a:t> Energie-Strategie</a:t>
            </a:r>
          </a:p>
          <a:p>
            <a:pPr algn="ctr">
              <a:buFont typeface="Wingdings" panose="05000000000000000000" pitchFamily="2" charset="2"/>
              <a:buChar char="§"/>
              <a:defRPr/>
            </a:pPr>
            <a:endParaRPr lang="de-DE" altLang="de-DE" sz="1600" kern="0" dirty="0">
              <a:solidFill>
                <a:schemeClr val="tx2"/>
              </a:solidFill>
            </a:endParaRPr>
          </a:p>
          <a:p>
            <a:pPr algn="ctr">
              <a:buFont typeface="Wingdings" panose="05000000000000000000" pitchFamily="2" charset="2"/>
              <a:buChar char="§"/>
              <a:defRPr/>
            </a:pPr>
            <a:endParaRPr lang="de-DE" altLang="de-DE" sz="2000" kern="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 bwMode="auto">
          <a:xfrm>
            <a:off x="465138" y="512763"/>
            <a:ext cx="8229600" cy="649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dirty="0"/>
              <a:t>LEADERREGION</a:t>
            </a:r>
          </a:p>
        </p:txBody>
      </p:sp>
      <p:sp>
        <p:nvSpPr>
          <p:cNvPr id="7171" name="Inhaltsplatzhalter 2">
            <a:extLst>
              <a:ext uri="{FF2B5EF4-FFF2-40B4-BE49-F238E27FC236}">
                <a16:creationId xmlns:a16="http://schemas.microsoft.com/office/drawing/2014/main" id="{CB9313D4-7B6C-453B-9D1B-580ABCA62987}"/>
              </a:ext>
            </a:extLst>
          </p:cNvPr>
          <p:cNvSpPr txBox="1">
            <a:spLocks/>
          </p:cNvSpPr>
          <p:nvPr/>
        </p:nvSpPr>
        <p:spPr bwMode="auto">
          <a:xfrm>
            <a:off x="465138" y="836613"/>
            <a:ext cx="8320087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39738" indent="-342900">
              <a:defRPr>
                <a:solidFill>
                  <a:srgbClr val="000000"/>
                </a:solidFill>
                <a:latin typeface="Arial" charset="0"/>
                <a:ea typeface="ヒラギノ角ゴ Pro W3" pitchFamily="-107" charset="-128"/>
                <a:sym typeface="Arial" charset="0"/>
              </a:defRPr>
            </a:lvl1pPr>
            <a:lvl2pPr marL="731838" indent="-285750">
              <a:defRPr>
                <a:solidFill>
                  <a:srgbClr val="000000"/>
                </a:solidFill>
                <a:latin typeface="Arial" charset="0"/>
                <a:ea typeface="ヒラギノ角ゴ Pro W3" pitchFamily="-107" charset="-128"/>
                <a:sym typeface="Arial" charset="0"/>
              </a:defRPr>
            </a:lvl2pPr>
            <a:lvl3pPr marL="1131888" indent="-228600">
              <a:defRPr>
                <a:solidFill>
                  <a:srgbClr val="000000"/>
                </a:solidFill>
                <a:latin typeface="Arial" charset="0"/>
                <a:ea typeface="ヒラギノ角ゴ Pro W3" pitchFamily="-107" charset="-128"/>
                <a:sym typeface="Arial" charset="0"/>
              </a:defRPr>
            </a:lvl3pPr>
            <a:lvl4pPr marL="1589088" indent="-228600">
              <a:defRPr>
                <a:solidFill>
                  <a:srgbClr val="000000"/>
                </a:solidFill>
                <a:latin typeface="Arial" charset="0"/>
                <a:ea typeface="ヒラギノ角ゴ Pro W3" pitchFamily="-107" charset="-128"/>
                <a:sym typeface="Arial" charset="0"/>
              </a:defRPr>
            </a:lvl4pPr>
            <a:lvl5pPr marL="2046288" indent="-228600">
              <a:defRPr>
                <a:solidFill>
                  <a:srgbClr val="000000"/>
                </a:solidFill>
                <a:latin typeface="Arial" charset="0"/>
                <a:ea typeface="ヒラギノ角ゴ Pro W3" pitchFamily="-107" charset="-128"/>
                <a:sym typeface="Arial" charset="0"/>
              </a:defRPr>
            </a:lvl5pPr>
            <a:lvl6pPr marL="25034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 W3" pitchFamily="-107" charset="-128"/>
                <a:sym typeface="Arial" charset="0"/>
              </a:defRPr>
            </a:lvl6pPr>
            <a:lvl7pPr marL="29606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 W3" pitchFamily="-107" charset="-128"/>
                <a:sym typeface="Arial" charset="0"/>
              </a:defRPr>
            </a:lvl7pPr>
            <a:lvl8pPr marL="34178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 W3" pitchFamily="-107" charset="-128"/>
                <a:sym typeface="Arial" charset="0"/>
              </a:defRPr>
            </a:lvl8pPr>
            <a:lvl9pPr marL="38750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 W3" pitchFamily="-107" charset="-128"/>
                <a:sym typeface="Arial" charset="0"/>
              </a:defRPr>
            </a:lvl9pPr>
          </a:lstStyle>
          <a:p>
            <a:pPr>
              <a:buFont typeface="Arial" charset="0"/>
              <a:buChar char="•"/>
              <a:defRPr/>
            </a:pPr>
            <a:endParaRPr lang="de-DE" altLang="de-DE" sz="2000" dirty="0"/>
          </a:p>
          <a:p>
            <a:pPr marL="358775">
              <a:buFont typeface="Wingdings" panose="05000000000000000000" pitchFamily="2" charset="2"/>
              <a:buChar char="Ø"/>
              <a:defRPr/>
            </a:pPr>
            <a:r>
              <a:rPr lang="de-DE" altLang="de-DE" sz="2000" dirty="0"/>
              <a:t>ca. 48,8 Mio. Fördermittel (80% EU, 14% Land, 6% Bund) + Transnationale Projekte</a:t>
            </a:r>
          </a:p>
          <a:p>
            <a:pPr marL="708025" lvl="1" indent="-342900">
              <a:buFont typeface="Symbol" panose="05050102010706020507" pitchFamily="18" charset="2"/>
              <a:buChar char="-"/>
              <a:defRPr/>
            </a:pPr>
            <a:r>
              <a:rPr lang="de-DE" altLang="de-DE" sz="2000" dirty="0"/>
              <a:t>davon </a:t>
            </a:r>
            <a:r>
              <a:rPr lang="de-DE" altLang="de-DE" sz="2000" b="1" dirty="0"/>
              <a:t>2,941 Mio. für die LAG Holzwelt Murau </a:t>
            </a:r>
            <a:r>
              <a:rPr lang="de-DE" altLang="de-DE" sz="2000" dirty="0"/>
              <a:t>(Juni 2015)</a:t>
            </a:r>
          </a:p>
          <a:p>
            <a:pPr marL="358775">
              <a:buFont typeface="Wingdings" panose="05000000000000000000" pitchFamily="2" charset="2"/>
              <a:buChar char="Ø"/>
              <a:defRPr/>
            </a:pPr>
            <a:endParaRPr lang="de-DE" altLang="de-DE" sz="1000" dirty="0"/>
          </a:p>
          <a:p>
            <a:pPr marL="358775">
              <a:buFont typeface="Wingdings" panose="05000000000000000000" pitchFamily="2" charset="2"/>
              <a:buChar char="Ø"/>
              <a:defRPr/>
            </a:pPr>
            <a:r>
              <a:rPr lang="de-DE" altLang="de-DE" sz="2000" dirty="0"/>
              <a:t>15 anerkannte LEADER Gruppen</a:t>
            </a:r>
          </a:p>
          <a:p>
            <a:pPr marL="358775">
              <a:buFont typeface="Wingdings" panose="05000000000000000000" pitchFamily="2" charset="2"/>
              <a:buChar char="Ø"/>
              <a:defRPr/>
            </a:pPr>
            <a:endParaRPr lang="de-DE" altLang="de-DE" sz="10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de-DE" altLang="de-DE" sz="2000" dirty="0"/>
          </a:p>
          <a:p>
            <a:pPr marL="96838" indent="0">
              <a:defRPr/>
            </a:pPr>
            <a:endParaRPr lang="de-DE" altLang="de-DE" sz="2000" dirty="0"/>
          </a:p>
          <a:p>
            <a:pPr marL="446088" lvl="1" indent="0">
              <a:defRPr/>
            </a:pPr>
            <a:endParaRPr lang="de-AT" altLang="de-DE" sz="2000" dirty="0"/>
          </a:p>
        </p:txBody>
      </p:sp>
      <p:pic>
        <p:nvPicPr>
          <p:cNvPr id="16388" name="Picture 5" descr="N:\001Holzwelt\003..Holzwelt\001..LEADER\Leader 2014-2020\LEADER Regionen Stmk. 2014-2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5" y="2600325"/>
            <a:ext cx="5391150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 bwMode="auto">
          <a:xfrm>
            <a:off x="215900" y="692150"/>
            <a:ext cx="8229600" cy="612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2800" b="1"/>
              <a:t>Ebenen der Regionalentwicklung </a:t>
            </a:r>
          </a:p>
        </p:txBody>
      </p:sp>
      <p:sp>
        <p:nvSpPr>
          <p:cNvPr id="15363" name="Inhaltsplatzhalter 2"/>
          <p:cNvSpPr txBox="1">
            <a:spLocks/>
          </p:cNvSpPr>
          <p:nvPr/>
        </p:nvSpPr>
        <p:spPr bwMode="auto">
          <a:xfrm>
            <a:off x="431800" y="1808163"/>
            <a:ext cx="8320088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6838">
              <a:tabLst>
                <a:tab pos="2776538" algn="l"/>
              </a:tabLs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1pPr>
            <a:lvl2pPr marL="731838" indent="-285750">
              <a:tabLst>
                <a:tab pos="2776538" algn="l"/>
              </a:tabLs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2pPr>
            <a:lvl3pPr marL="1131888" indent="-228600">
              <a:tabLst>
                <a:tab pos="2776538" algn="l"/>
              </a:tabLs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3pPr>
            <a:lvl4pPr marL="1589088" indent="-228600">
              <a:tabLst>
                <a:tab pos="2776538" algn="l"/>
              </a:tabLs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4pPr>
            <a:lvl5pPr marL="2046288" indent="-228600">
              <a:tabLst>
                <a:tab pos="2776538" algn="l"/>
              </a:tabLs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5pPr>
            <a:lvl6pPr marL="2503488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76538" algn="l"/>
              </a:tabLs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6pPr>
            <a:lvl7pPr marL="2960688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76538" algn="l"/>
              </a:tabLs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7pPr>
            <a:lvl8pPr marL="3417888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76538" algn="l"/>
              </a:tabLs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8pPr>
            <a:lvl9pPr marL="3875088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776538" algn="l"/>
              </a:tabLs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de-DE" altLang="de-DE" sz="2400" b="1"/>
          </a:p>
        </p:txBody>
      </p:sp>
      <p:graphicFrame>
        <p:nvGraphicFramePr>
          <p:cNvPr id="4" name="Inhaltsplatzhalter 5">
            <a:extLst>
              <a:ext uri="{FF2B5EF4-FFF2-40B4-BE49-F238E27FC236}">
                <a16:creationId xmlns:a16="http://schemas.microsoft.com/office/drawing/2014/main" id="{3A0D458B-E5B9-4AE4-B4AE-0DFFC0F9BB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450060"/>
              </p:ext>
            </p:extLst>
          </p:nvPr>
        </p:nvGraphicFramePr>
        <p:xfrm>
          <a:off x="251520" y="1304764"/>
          <a:ext cx="7515220" cy="4932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375E9618-51A1-41D0-B7F0-16A4985E2D12}"/>
              </a:ext>
            </a:extLst>
          </p:cNvPr>
          <p:cNvSpPr txBox="1"/>
          <p:nvPr/>
        </p:nvSpPr>
        <p:spPr>
          <a:xfrm>
            <a:off x="7929586" y="1304764"/>
            <a:ext cx="553998" cy="4860540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vert27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dirty="0">
                <a:latin typeface="+mn-lt"/>
                <a:sym typeface="Arial" charset="0"/>
              </a:rPr>
              <a:t>Laufende Abstimmungen</a:t>
            </a:r>
            <a:endParaRPr lang="de-AT" sz="2400" dirty="0">
              <a:latin typeface="+mn-lt"/>
              <a:sym typeface="Arial" charset="0"/>
            </a:endParaRPr>
          </a:p>
        </p:txBody>
      </p:sp>
      <p:sp>
        <p:nvSpPr>
          <p:cNvPr id="15366" name="Pfeil nach oben 8"/>
          <p:cNvSpPr>
            <a:spLocks noChangeArrowheads="1"/>
          </p:cNvSpPr>
          <p:nvPr/>
        </p:nvSpPr>
        <p:spPr bwMode="auto">
          <a:xfrm>
            <a:off x="436563" y="2205038"/>
            <a:ext cx="611187" cy="576262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CDCDDE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9pPr>
          </a:lstStyle>
          <a:p>
            <a:pPr eaLnBrk="1" hangingPunct="1"/>
            <a:endParaRPr lang="de-AT" altLang="de-DE"/>
          </a:p>
        </p:txBody>
      </p:sp>
      <p:sp>
        <p:nvSpPr>
          <p:cNvPr id="15367" name="Pfeil nach oben 12"/>
          <p:cNvSpPr>
            <a:spLocks noChangeArrowheads="1"/>
          </p:cNvSpPr>
          <p:nvPr/>
        </p:nvSpPr>
        <p:spPr bwMode="auto">
          <a:xfrm>
            <a:off x="1511300" y="4868863"/>
            <a:ext cx="612775" cy="576262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CDCDDE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9pPr>
          </a:lstStyle>
          <a:p>
            <a:pPr eaLnBrk="1" hangingPunct="1"/>
            <a:endParaRPr lang="de-AT" altLang="de-DE"/>
          </a:p>
        </p:txBody>
      </p:sp>
      <p:sp>
        <p:nvSpPr>
          <p:cNvPr id="15368" name="Pfeil nach oben 13"/>
          <p:cNvSpPr>
            <a:spLocks noChangeArrowheads="1"/>
          </p:cNvSpPr>
          <p:nvPr/>
        </p:nvSpPr>
        <p:spPr bwMode="auto">
          <a:xfrm>
            <a:off x="1058863" y="3482975"/>
            <a:ext cx="611187" cy="576263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CDCDDE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9pPr>
          </a:lstStyle>
          <a:p>
            <a:pPr eaLnBrk="1" hangingPunct="1"/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338987892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 bwMode="auto">
          <a:xfrm>
            <a:off x="431540" y="440668"/>
            <a:ext cx="8229600" cy="5076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b="1" dirty="0"/>
              <a:t>Die Holzwelt Murau…</a:t>
            </a:r>
            <a:br>
              <a:rPr lang="de-DE" altLang="de-DE" b="1" dirty="0"/>
            </a:br>
            <a:br>
              <a:rPr lang="de-DE" altLang="de-DE" b="1" dirty="0"/>
            </a:br>
            <a:r>
              <a:rPr lang="de-DE" altLang="de-DE" b="1" dirty="0">
                <a:solidFill>
                  <a:schemeClr val="tx2"/>
                </a:solidFill>
              </a:rPr>
              <a:t>…</a:t>
            </a:r>
            <a:r>
              <a:rPr lang="de-AT" altLang="de-DE" sz="2000" dirty="0">
                <a:solidFill>
                  <a:schemeClr val="tx2"/>
                </a:solidFill>
              </a:rPr>
              <a:t>ist die Regionalentwicklungsorganisation </a:t>
            </a:r>
            <a:r>
              <a:rPr lang="de-AT" altLang="de-DE" sz="2000" b="1" dirty="0">
                <a:solidFill>
                  <a:schemeClr val="tx2"/>
                </a:solidFill>
              </a:rPr>
              <a:t>des Bezirkes Murau, gegründet, getragen und finanziert von allen Gemeinden des Bezirkes Murau. </a:t>
            </a:r>
            <a:r>
              <a:rPr lang="de-AT" altLang="de-DE" sz="2000" dirty="0">
                <a:solidFill>
                  <a:schemeClr val="tx2"/>
                </a:solidFill>
              </a:rPr>
              <a:t> </a:t>
            </a:r>
            <a:br>
              <a:rPr lang="de-AT" altLang="de-DE" sz="2000" dirty="0">
                <a:solidFill>
                  <a:schemeClr val="tx2"/>
                </a:solidFill>
              </a:rPr>
            </a:br>
            <a:br>
              <a:rPr lang="de-AT" altLang="de-DE" sz="2000" dirty="0">
                <a:solidFill>
                  <a:schemeClr val="tx2"/>
                </a:solidFill>
              </a:rPr>
            </a:br>
            <a:r>
              <a:rPr lang="de-DE" altLang="de-DE" b="1" dirty="0">
                <a:solidFill>
                  <a:schemeClr val="tx2"/>
                </a:solidFill>
              </a:rPr>
              <a:t>…</a:t>
            </a:r>
            <a:r>
              <a:rPr lang="de-AT" altLang="de-DE" sz="2000" dirty="0">
                <a:solidFill>
                  <a:schemeClr val="tx2"/>
                </a:solidFill>
              </a:rPr>
              <a:t>ist die Trägerorganisation für verschiedene EU-, Bundes-, und Landesförderprogramme dar, insbesondere die des Programms der </a:t>
            </a:r>
            <a:r>
              <a:rPr lang="de-AT" altLang="de-DE" sz="2000" b="1" dirty="0">
                <a:solidFill>
                  <a:schemeClr val="tx2"/>
                </a:solidFill>
              </a:rPr>
              <a:t>EU-Gemeinschaftsinitiative LEADER</a:t>
            </a:r>
            <a:r>
              <a:rPr lang="de-AT" altLang="de-DE" sz="2000" dirty="0">
                <a:solidFill>
                  <a:schemeClr val="tx2"/>
                </a:solidFill>
              </a:rPr>
              <a:t> = </a:t>
            </a:r>
            <a:r>
              <a:rPr lang="de-AT" altLang="de-DE" sz="2000" b="1" dirty="0">
                <a:solidFill>
                  <a:schemeClr val="tx2"/>
                </a:solidFill>
              </a:rPr>
              <a:t>LEADERREGION. </a:t>
            </a:r>
            <a:br>
              <a:rPr lang="de-AT" altLang="de-DE" sz="2000" dirty="0">
                <a:solidFill>
                  <a:schemeClr val="tx2"/>
                </a:solidFill>
              </a:rPr>
            </a:br>
            <a:br>
              <a:rPr lang="de-AT" altLang="de-DE" sz="2000" dirty="0">
                <a:solidFill>
                  <a:schemeClr val="tx2"/>
                </a:solidFill>
              </a:rPr>
            </a:br>
            <a:r>
              <a:rPr lang="de-DE" altLang="de-DE" b="1" dirty="0">
                <a:solidFill>
                  <a:schemeClr val="tx2"/>
                </a:solidFill>
              </a:rPr>
              <a:t>…</a:t>
            </a:r>
            <a:r>
              <a:rPr lang="de-DE" altLang="de-DE" sz="2000" b="1" dirty="0">
                <a:solidFill>
                  <a:schemeClr val="tx2"/>
                </a:solidFill>
              </a:rPr>
              <a:t>die Schnittstelle </a:t>
            </a:r>
            <a:r>
              <a:rPr lang="de-DE" altLang="de-DE" sz="2000" dirty="0">
                <a:solidFill>
                  <a:schemeClr val="tx2"/>
                </a:solidFill>
              </a:rPr>
              <a:t>zwischen Projektträger und Förderstellen (EU-Bundes- und Landesförderstellen).</a:t>
            </a:r>
            <a:br>
              <a:rPr lang="de-DE" altLang="de-DE" b="1" dirty="0">
                <a:solidFill>
                  <a:schemeClr val="tx2"/>
                </a:solidFill>
              </a:rPr>
            </a:br>
            <a:br>
              <a:rPr lang="de-DE" altLang="de-DE" b="1" dirty="0">
                <a:solidFill>
                  <a:schemeClr val="tx2"/>
                </a:solidFill>
              </a:rPr>
            </a:br>
            <a:r>
              <a:rPr lang="de-DE" altLang="de-DE" b="1" dirty="0">
                <a:solidFill>
                  <a:srgbClr val="000000"/>
                </a:solidFill>
              </a:rPr>
              <a:t>…</a:t>
            </a:r>
            <a:r>
              <a:rPr lang="de-DE" altLang="de-DE" sz="2000" b="1" dirty="0">
                <a:solidFill>
                  <a:schemeClr val="tx2"/>
                </a:solidFill>
              </a:rPr>
              <a:t>forciert und unterstützt </a:t>
            </a:r>
            <a:r>
              <a:rPr lang="de-DE" altLang="de-DE" sz="2000" dirty="0">
                <a:solidFill>
                  <a:schemeClr val="tx2"/>
                </a:solidFill>
              </a:rPr>
              <a:t>wirtschaftliche und kulturelle Projekte vor Ort, um die Region/Bezirk Murau zu stärken. </a:t>
            </a:r>
            <a:br>
              <a:rPr lang="de-DE" altLang="de-DE" sz="2000" dirty="0">
                <a:solidFill>
                  <a:schemeClr val="tx2"/>
                </a:solidFill>
              </a:rPr>
            </a:br>
            <a:br>
              <a:rPr lang="de-AT" altLang="de-DE" sz="2000" b="1" dirty="0">
                <a:solidFill>
                  <a:schemeClr val="tx2"/>
                </a:solidFill>
              </a:rPr>
            </a:br>
            <a:endParaRPr lang="de-AT" altLang="de-DE" sz="20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Grafik 2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0" y="1219200"/>
            <a:ext cx="8229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/>
            <a:br>
              <a:rPr lang="de-DE" altLang="de-DE"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br>
              <a:rPr lang="de-DE" altLang="de-DE"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de-DE" altLang="de-DE">
                <a:latin typeface="Arial" pitchFamily="34" charset="0"/>
                <a:ea typeface="ＭＳ Ｐゴシック" pitchFamily="34" charset="-128"/>
                <a:cs typeface="Arial" pitchFamily="34" charset="0"/>
              </a:rPr>
              <a:t>   </a:t>
            </a:r>
            <a:r>
              <a:rPr lang="de-DE" altLang="de-DE" sz="480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endParaRPr lang="de-AT" altLang="de-DE" sz="480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26627" name="Picture 4" descr="C:\Users\Harald.Kraxner\AppData\Local\Microsoft\Windows\INetCache\Content.Outlook\2BDVKYXX\Grafik-Leaderstrategie-2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144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290994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196975"/>
            <a:ext cx="8642350" cy="755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32080" bIns="45720" numCol="1" anchor="t" anchorCtr="0" compatLnSpc="1">
            <a:prstTxWarp prst="textNoShape">
              <a:avLst/>
            </a:prstTxWarp>
          </a:bodyPr>
          <a:lstStyle/>
          <a:p>
            <a:pPr indent="0" algn="ctr" eaLnBrk="1" hangingPunct="1"/>
            <a:r>
              <a:rPr lang="de-AT" altLang="de-DE" sz="4400">
                <a:solidFill>
                  <a:srgbClr val="BB0120"/>
                </a:solidFill>
              </a:rPr>
              <a:t>Energievision Murau</a:t>
            </a:r>
            <a:endParaRPr lang="en-US" altLang="de-DE" sz="4400">
              <a:solidFill>
                <a:srgbClr val="BB0120"/>
              </a:solidFill>
              <a:sym typeface="Trebuchet MS" pitchFamily="34" charset="0"/>
            </a:endParaRP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685800" y="5334000"/>
            <a:ext cx="62865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132080" bIns="50800"/>
          <a:lstStyle>
            <a:lvl1pPr marL="39688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9pPr>
          </a:lstStyle>
          <a:p>
            <a:pPr eaLnBrk="1" hangingPunct="1">
              <a:spcBef>
                <a:spcPts val="700"/>
              </a:spcBef>
              <a:buSzPct val="100000"/>
              <a:buFont typeface="Verdana" pitchFamily="34" charset="0"/>
              <a:buNone/>
            </a:pPr>
            <a:endParaRPr lang="de-DE" altLang="de-DE" sz="1700">
              <a:solidFill>
                <a:srgbClr val="808080"/>
              </a:solidFill>
              <a:latin typeface="Trebuchet MS" pitchFamily="34" charset="0"/>
              <a:ea typeface="ＭＳ Ｐゴシック" pitchFamily="34" charset="-128"/>
              <a:sym typeface="Trebuchet MS" pitchFamily="34" charset="0"/>
            </a:endParaRPr>
          </a:p>
        </p:txBody>
      </p:sp>
      <p:sp>
        <p:nvSpPr>
          <p:cNvPr id="39940" name="Inhaltsplatzhalter 2"/>
          <p:cNvSpPr>
            <a:spLocks noGrp="1"/>
          </p:cNvSpPr>
          <p:nvPr>
            <p:ph idx="1"/>
          </p:nvPr>
        </p:nvSpPr>
        <p:spPr bwMode="auto">
          <a:xfrm>
            <a:off x="457200" y="2024063"/>
            <a:ext cx="8470900" cy="2376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indent="-514350">
              <a:buFont typeface="Trebuchet MS" pitchFamily="34" charset="0"/>
              <a:buAutoNum type="arabicPeriod"/>
            </a:pPr>
            <a:r>
              <a:rPr lang="de-DE" altLang="de-DE" sz="2000">
                <a:solidFill>
                  <a:schemeClr val="tx2"/>
                </a:solidFill>
              </a:rPr>
              <a:t>Murau ist energiesicher (energieautark) bei Wärme und Strom</a:t>
            </a:r>
          </a:p>
          <a:p>
            <a:pPr marL="514350" indent="-514350">
              <a:buFont typeface="Trebuchet MS" pitchFamily="34" charset="0"/>
              <a:buAutoNum type="arabicPeriod"/>
            </a:pPr>
            <a:endParaRPr lang="de-DE" altLang="de-DE" sz="200">
              <a:solidFill>
                <a:schemeClr val="tx2"/>
              </a:solidFill>
            </a:endParaRPr>
          </a:p>
          <a:p>
            <a:pPr marL="514350" indent="-514350">
              <a:buFont typeface="Trebuchet MS" pitchFamily="34" charset="0"/>
              <a:buAutoNum type="arabicPeriod"/>
            </a:pPr>
            <a:r>
              <a:rPr lang="de-DE" altLang="de-DE" sz="2000">
                <a:solidFill>
                  <a:schemeClr val="tx2"/>
                </a:solidFill>
              </a:rPr>
              <a:t>Murau schafft zusätzliche regionale Wertschöpfung durch die Nutzung erneuerbarer Energieträger</a:t>
            </a:r>
          </a:p>
          <a:p>
            <a:pPr marL="514350" indent="-514350">
              <a:buFont typeface="Trebuchet MS" pitchFamily="34" charset="0"/>
              <a:buAutoNum type="arabicPeriod"/>
            </a:pPr>
            <a:endParaRPr lang="de-DE" altLang="de-DE" sz="200">
              <a:solidFill>
                <a:schemeClr val="tx2"/>
              </a:solidFill>
            </a:endParaRPr>
          </a:p>
          <a:p>
            <a:pPr marL="514350" indent="-514350">
              <a:buFont typeface="Trebuchet MS" pitchFamily="34" charset="0"/>
              <a:buAutoNum type="arabicPeriod"/>
            </a:pPr>
            <a:r>
              <a:rPr lang="de-DE" altLang="de-DE" sz="2000">
                <a:solidFill>
                  <a:schemeClr val="tx2"/>
                </a:solidFill>
              </a:rPr>
              <a:t>Murau ist als Energie-Leuchtturm in Österreich bekannt</a:t>
            </a:r>
          </a:p>
        </p:txBody>
      </p:sp>
      <p:pic>
        <p:nvPicPr>
          <p:cNvPr id="39941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8" t="32500" r="18108" b="31799"/>
          <a:stretch>
            <a:fillRect/>
          </a:stretch>
        </p:blipFill>
        <p:spPr bwMode="auto">
          <a:xfrm>
            <a:off x="539750" y="4005263"/>
            <a:ext cx="8135938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1"/>
          <p:cNvSpPr txBox="1">
            <a:spLocks/>
          </p:cNvSpPr>
          <p:nvPr/>
        </p:nvSpPr>
        <p:spPr bwMode="auto">
          <a:xfrm>
            <a:off x="503548" y="1196752"/>
            <a:ext cx="82296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ヒラギノ角ゴ Pro W3" pitchFamily="-107" charset="-128"/>
                <a:sym typeface="Arial" pitchFamily="34" charset="0"/>
              </a:defRPr>
            </a:lvl9pPr>
          </a:lstStyle>
          <a:p>
            <a:pPr algn="ctr" eaLnBrk="1" hangingPunct="1"/>
            <a:r>
              <a:rPr lang="de-DE" altLang="de-DE" sz="3600" dirty="0">
                <a:solidFill>
                  <a:srgbClr val="C00000"/>
                </a:solidFill>
                <a:ea typeface="ＭＳ Ｐゴシック" pitchFamily="34" charset="-128"/>
                <a:cs typeface="Arial" pitchFamily="34" charset="0"/>
                <a:sym typeface="Verdana" pitchFamily="34" charset="0"/>
              </a:rPr>
              <a:t>Klima- und Energiemodellregion  </a:t>
            </a:r>
          </a:p>
        </p:txBody>
      </p:sp>
      <p:pic>
        <p:nvPicPr>
          <p:cNvPr id="33795" name="Picture 3" descr="N:\001Holzwelt\008..Logos\Klima und Energiemodellregion\Logo Klima und Energiemodellreg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543300"/>
            <a:ext cx="2327275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N:\001Holzwelt\005..Fotoarchiv Holzwelt\Bilder Tom Lamm\A Team Juli 2017\TomLamm_1402_cropp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00" y="3008383"/>
            <a:ext cx="2292717" cy="317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Eltner_Design">
  <a:themeElements>
    <a:clrScheme name="Benutzerdefiniert 3">
      <a:dk1>
        <a:srgbClr val="666666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evolution">
      <a:majorFont>
        <a:latin typeface="Trebuchet MS"/>
        <a:ea typeface=""/>
        <a:cs typeface=""/>
        <a:font script="Jpan" typeface="ＭＳ ゴシック"/>
      </a:majorFont>
      <a:minorFont>
        <a:latin typeface="Trebuchet MS"/>
        <a:ea typeface=""/>
        <a:cs typeface=""/>
        <a:font script="Jpan" typeface="ＭＳ 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60" charset="0"/>
            <a:ea typeface="ヒラギノ角ゴ Pro W3" pitchFamily="-60" charset="-128"/>
            <a:cs typeface="ヒラギノ角ゴ Pro W3" pitchFamily="-60" charset="-128"/>
            <a:sym typeface="Arial" pitchFamily="-6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60" charset="0"/>
            <a:ea typeface="ヒラギノ角ゴ Pro W3" pitchFamily="-60" charset="-128"/>
            <a:cs typeface="ヒラギノ角ゴ Pro W3" pitchFamily="-60" charset="-128"/>
            <a:sym typeface="Arial" pitchFamily="-60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ltner_Design">
  <a:themeElements>
    <a:clrScheme name="Benutzerdefiniert 3">
      <a:dk1>
        <a:srgbClr val="666666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evolution">
      <a:majorFont>
        <a:latin typeface="Trebuchet MS"/>
        <a:ea typeface=""/>
        <a:cs typeface=""/>
        <a:font script="Jpan" typeface="ＭＳ ゴシック"/>
      </a:majorFont>
      <a:minorFont>
        <a:latin typeface="Trebuchet MS"/>
        <a:ea typeface=""/>
        <a:cs typeface=""/>
        <a:font script="Jpan" typeface="ＭＳ 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60" charset="0"/>
            <a:ea typeface="ヒラギノ角ゴ Pro W3" pitchFamily="-60" charset="-128"/>
            <a:cs typeface="ヒラギノ角ゴ Pro W3" pitchFamily="-60" charset="-128"/>
            <a:sym typeface="Arial" pitchFamily="-6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60" charset="0"/>
            <a:ea typeface="ヒラギノ角ゴ Pro W3" pitchFamily="-60" charset="-128"/>
            <a:cs typeface="ヒラギノ角ゴ Pro W3" pitchFamily="-60" charset="-128"/>
            <a:sym typeface="Arial" pitchFamily="-60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Pages>0</Pages>
  <Words>438</Words>
  <Characters>0</Characters>
  <Application>Microsoft Office PowerPoint</Application>
  <PresentationFormat>Bildschirmpräsentation (4:3)</PresentationFormat>
  <Lines>0</Lines>
  <Paragraphs>117</Paragraphs>
  <Slides>26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26</vt:i4>
      </vt:variant>
    </vt:vector>
  </HeadingPairs>
  <TitlesOfParts>
    <vt:vector size="34" baseType="lpstr">
      <vt:lpstr>Arial</vt:lpstr>
      <vt:lpstr>Calibri</vt:lpstr>
      <vt:lpstr>Symbol</vt:lpstr>
      <vt:lpstr>Trebuchet MS</vt:lpstr>
      <vt:lpstr>Verdana</vt:lpstr>
      <vt:lpstr>Wingdings</vt:lpstr>
      <vt:lpstr>Eltner_Design</vt:lpstr>
      <vt:lpstr>1_Eltner_Design</vt:lpstr>
      <vt:lpstr> LEADER-Jahrestagung 2019 Benediktinerstift St. Lambrecht</vt:lpstr>
      <vt:lpstr>Österreich</vt:lpstr>
      <vt:lpstr>LEADERREGION</vt:lpstr>
      <vt:lpstr>Ebenen der Regionalentwicklung </vt:lpstr>
      <vt:lpstr>Die Holzwelt Murau…  …ist die Regionalentwicklungsorganisation des Bezirkes Murau, gegründet, getragen und finanziert von allen Gemeinden des Bezirkes Murau.    …ist die Trägerorganisation für verschiedene EU-, Bundes-, und Landesförderprogramme dar, insbesondere die des Programms der EU-Gemeinschaftsinitiative LEADER = LEADERREGION.   …die Schnittstelle zwischen Projektträger und Förderstellen (EU-Bundes- und Landesförderstellen).  …forciert und unterstützt wirtschaftliche und kulturelle Projekte vor Ort, um die Region/Bezirk Murau zu stärken.   </vt:lpstr>
      <vt:lpstr>PowerPoint-Präsentation</vt:lpstr>
      <vt:lpstr>      </vt:lpstr>
      <vt:lpstr>Energievision Murau</vt:lpstr>
      <vt:lpstr>PowerPoint-Präsentation</vt:lpstr>
      <vt:lpstr>PowerPoint-Präsentation</vt:lpstr>
      <vt:lpstr>Status 2019 – Bezirk Murau  ERREICHT bis 2019:  + Biomasseanteil am Wärmesektor liegt bei 75%  +  Regionale Stromproduktion liegt doppelt so hoch wie       der Gesamtverbrauch  Ziel:   1. österreichische energieautarke Bezirk  </vt:lpstr>
      <vt:lpstr>PowerPoint-Präsentation</vt:lpstr>
      <vt:lpstr>PowerPoint-Präsentation</vt:lpstr>
      <vt:lpstr>PowerPoint-Präsentation</vt:lpstr>
      <vt:lpstr>PowerPoint-Präsentation</vt:lpstr>
      <vt:lpstr>Murauer Energiezentrum</vt:lpstr>
      <vt:lpstr>Holzasche wiederverwerten </vt:lpstr>
      <vt:lpstr>Klimaschulenprojekte</vt:lpstr>
      <vt:lpstr>  Murauer Energiebotschafter  </vt:lpstr>
      <vt:lpstr>KEM-Invest Programm</vt:lpstr>
      <vt:lpstr>Energiecamp  9. und 10. Mai 2019</vt:lpstr>
      <vt:lpstr>Klima- und Energiemodellregion</vt:lpstr>
      <vt:lpstr>KEM – Leitprojekt (Regional sicherer Strom)</vt:lpstr>
      <vt:lpstr>Wasserstoff</vt:lpstr>
      <vt:lpstr>… regionales Konsortium könnte Wasserstoff produzieren und mittels Wasserstofftankstelle bereitstellen 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vordernberger tal</dc:title>
  <dc:creator>wolfgang eltner</dc:creator>
  <cp:lastModifiedBy>Karl Reiner</cp:lastModifiedBy>
  <cp:revision>1692</cp:revision>
  <cp:lastPrinted>2018-11-19T07:19:49Z</cp:lastPrinted>
  <dcterms:created xsi:type="dcterms:W3CDTF">2012-02-02T13:15:57Z</dcterms:created>
  <dcterms:modified xsi:type="dcterms:W3CDTF">2019-06-13T12:17:24Z</dcterms:modified>
</cp:coreProperties>
</file>