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64" r:id="rId2"/>
  </p:sldMasterIdLst>
  <p:notesMasterIdLst>
    <p:notesMasterId r:id="rId7"/>
  </p:notesMasterIdLst>
  <p:handoutMasterIdLst>
    <p:handoutMasterId r:id="rId8"/>
  </p:handoutMasterIdLst>
  <p:sldIdLst>
    <p:sldId id="328" r:id="rId3"/>
    <p:sldId id="308" r:id="rId4"/>
    <p:sldId id="329" r:id="rId5"/>
    <p:sldId id="325" r:id="rId6"/>
  </p:sldIdLst>
  <p:sldSz cx="12192000" cy="6858000"/>
  <p:notesSz cx="6797675" cy="9926638"/>
  <p:defaultTextStyle>
    <a:defPPr>
      <a:defRPr lang="de-DE"/>
    </a:defPPr>
    <a:lvl1pPr marL="0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457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7" autoAdjust="0"/>
    <p:restoredTop sz="94717" autoAdjust="0"/>
  </p:normalViewPr>
  <p:slideViewPr>
    <p:cSldViewPr snapToGrid="0" snapToObjects="1" showGuides="1">
      <p:cViewPr>
        <p:scale>
          <a:sx n="50" d="100"/>
          <a:sy n="50" d="100"/>
        </p:scale>
        <p:origin x="-1694" y="-7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/>
          <a:lstStyle>
            <a:lvl1pPr algn="r">
              <a:defRPr sz="1300"/>
            </a:lvl1pPr>
          </a:lstStyle>
          <a:p>
            <a:fld id="{B86565EE-CD3E-4797-B9AD-F25F72C024BD}" type="datetimeFigureOut">
              <a:rPr lang="de-AT" smtClean="0"/>
              <a:pPr/>
              <a:t>20.11.2019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 anchor="b"/>
          <a:lstStyle>
            <a:lvl1pPr algn="r">
              <a:defRPr sz="1300"/>
            </a:lvl1pPr>
          </a:lstStyle>
          <a:p>
            <a:fld id="{197609D8-A167-4437-B190-415D9D0BD56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4967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/>
          <a:lstStyle>
            <a:lvl1pPr algn="r">
              <a:defRPr sz="1300"/>
            </a:lvl1pPr>
          </a:lstStyle>
          <a:p>
            <a:fld id="{646B97D3-6605-EC4B-A512-7D353F6BDA57}" type="datetimeFigureOut">
              <a:rPr lang="de-DE" smtClean="0"/>
              <a:pPr/>
              <a:t>20.11.2019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0" tIns="47391" rIns="94780" bIns="4739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4780" tIns="47391" rIns="94780" bIns="47391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4780" tIns="47391" rIns="94780" bIns="47391" rtlCol="0" anchor="b"/>
          <a:lstStyle>
            <a:lvl1pPr algn="r">
              <a:defRPr sz="1300"/>
            </a:lvl1pPr>
          </a:lstStyle>
          <a:p>
            <a:fld id="{A6E4DF0F-D6A3-D641-A06C-272DB526B8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8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457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7"/>
          <p:cNvSpPr>
            <a:spLocks noGrp="1"/>
          </p:cNvSpPr>
          <p:nvPr>
            <p:ph type="dt" sz="half" idx="4294967295"/>
          </p:nvPr>
        </p:nvSpPr>
        <p:spPr>
          <a:xfrm>
            <a:off x="1326443" y="6382461"/>
            <a:ext cx="2844800" cy="486833"/>
          </a:xfrm>
        </p:spPr>
        <p:txBody>
          <a:bodyPr/>
          <a:lstStyle/>
          <a:p>
            <a:fld id="{46025660-BCE4-B84E-B68B-28C1907073FA}" type="datetime3">
              <a:rPr lang="de-AT" sz="1100" spc="800" smtClean="0">
                <a:solidFill>
                  <a:prstClr val="black"/>
                </a:solidFill>
              </a:rPr>
              <a:pPr/>
              <a:t>20/11/19</a:t>
            </a:fld>
            <a:endParaRPr lang="de-DE" sz="1100" spc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5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/>
          <p:nvPr userDrawn="1"/>
        </p:nvSpPr>
        <p:spPr>
          <a:xfrm>
            <a:off x="167901" y="811869"/>
            <a:ext cx="11899931" cy="1600439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/>
          <a:p>
            <a:pPr defTabSz="609539"/>
            <a:r>
              <a:rPr lang="de-DE" sz="4800" b="1" dirty="0" smtClean="0">
                <a:solidFill>
                  <a:prstClr val="black"/>
                </a:solidFill>
              </a:rPr>
              <a:t>		Das hier ist eine</a:t>
            </a:r>
            <a:br>
              <a:rPr lang="de-DE" sz="4800" b="1" dirty="0" smtClean="0">
                <a:solidFill>
                  <a:prstClr val="black"/>
                </a:solidFill>
              </a:rPr>
            </a:br>
            <a:r>
              <a:rPr lang="de-DE" sz="4800" b="1" dirty="0" smtClean="0">
                <a:solidFill>
                  <a:prstClr val="black"/>
                </a:solidFill>
              </a:rPr>
              <a:t>		zweizeilige Headline.</a:t>
            </a:r>
            <a:endParaRPr lang="de-DE" sz="4800" b="1" dirty="0">
              <a:solidFill>
                <a:prstClr val="black"/>
              </a:solidFill>
            </a:endParaRPr>
          </a:p>
        </p:txBody>
      </p:sp>
      <p:sp>
        <p:nvSpPr>
          <p:cNvPr id="8" name="Textfeld 4"/>
          <p:cNvSpPr txBox="1"/>
          <p:nvPr userDrawn="1"/>
        </p:nvSpPr>
        <p:spPr>
          <a:xfrm>
            <a:off x="135475" y="2349648"/>
            <a:ext cx="11830657" cy="1225973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/>
          <a:p>
            <a:pPr defTabSz="609539">
              <a:lnSpc>
                <a:spcPts val="4267"/>
              </a:lnSpc>
            </a:pPr>
            <a:r>
              <a:rPr lang="de-DE" sz="2500" dirty="0" smtClean="0">
                <a:solidFill>
                  <a:prstClr val="black"/>
                </a:solidFill>
              </a:rPr>
              <a:t>		</a:t>
            </a:r>
            <a:r>
              <a:rPr lang="de-DE" sz="2500" dirty="0" err="1" smtClean="0">
                <a:solidFill>
                  <a:prstClr val="black"/>
                </a:solidFill>
              </a:rPr>
              <a:t>Odi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te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eniet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ut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accus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volupidus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nonseritior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as</a:t>
            </a:r>
            <a:r>
              <a:rPr lang="de-DE" sz="2500" dirty="0" smtClean="0">
                <a:solidFill>
                  <a:prstClr val="black"/>
                </a:solidFill>
              </a:rPr>
              <a:t> et, </a:t>
            </a:r>
            <a:r>
              <a:rPr lang="de-DE" sz="2500" dirty="0" err="1" smtClean="0">
                <a:solidFill>
                  <a:prstClr val="black"/>
                </a:solidFill>
              </a:rPr>
              <a:t>nis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enis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</a:t>
            </a:r>
            <a:r>
              <a:rPr lang="de-DE" sz="2500" dirty="0">
                <a:solidFill>
                  <a:prstClr val="black"/>
                </a:solidFill>
              </a:rPr>
              <a:t> </a:t>
            </a:r>
            <a:r>
              <a:rPr lang="de-DE" sz="2500" dirty="0" smtClean="0">
                <a:solidFill>
                  <a:prstClr val="black"/>
                </a:solidFill>
              </a:rPr>
              <a:t/>
            </a:r>
            <a:br>
              <a:rPr lang="de-DE" sz="2500" dirty="0" smtClean="0">
                <a:solidFill>
                  <a:prstClr val="black"/>
                </a:solidFill>
              </a:rPr>
            </a:br>
            <a:r>
              <a:rPr lang="de-DE" sz="2500" dirty="0" smtClean="0">
                <a:solidFill>
                  <a:prstClr val="black"/>
                </a:solidFill>
              </a:rPr>
              <a:t>		</a:t>
            </a:r>
            <a:r>
              <a:rPr lang="de-DE" sz="2500" dirty="0" err="1" smtClean="0">
                <a:solidFill>
                  <a:prstClr val="black"/>
                </a:solidFill>
              </a:rPr>
              <a:t>consedit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od</a:t>
            </a:r>
            <a:r>
              <a:rPr lang="de-DE" sz="2500" dirty="0">
                <a:solidFill>
                  <a:prstClr val="black"/>
                </a:solidFill>
              </a:rPr>
              <a:t> </a:t>
            </a:r>
            <a:r>
              <a:rPr lang="de-DE" sz="2500" dirty="0" smtClean="0">
                <a:solidFill>
                  <a:prstClr val="black"/>
                </a:solidFill>
              </a:rPr>
              <a:t>minus </a:t>
            </a:r>
            <a:r>
              <a:rPr lang="de-DE" sz="2500" dirty="0" err="1" smtClean="0">
                <a:solidFill>
                  <a:prstClr val="black"/>
                </a:solidFill>
              </a:rPr>
              <a:t>moluptatum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coreequis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doles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enecti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ullupta</a:t>
            </a:r>
            <a:r>
              <a:rPr lang="de-DE" sz="2500" dirty="0" smtClean="0">
                <a:solidFill>
                  <a:prstClr val="black"/>
                </a:solidFill>
              </a:rPr>
              <a:t> am.</a:t>
            </a:r>
          </a:p>
        </p:txBody>
      </p:sp>
      <p:sp>
        <p:nvSpPr>
          <p:cNvPr id="9" name="Textfeld 5"/>
          <p:cNvSpPr txBox="1"/>
          <p:nvPr userDrawn="1"/>
        </p:nvSpPr>
        <p:spPr>
          <a:xfrm>
            <a:off x="1376273" y="3532991"/>
            <a:ext cx="8890235" cy="2328839"/>
          </a:xfrm>
          <a:prstGeom prst="rect">
            <a:avLst/>
          </a:prstGeom>
          <a:noFill/>
        </p:spPr>
        <p:txBody>
          <a:bodyPr wrap="square" lIns="121909" tIns="60954" rIns="121909" bIns="60954" rtlCol="0">
            <a:spAutoFit/>
          </a:bodyPr>
          <a:lstStyle/>
          <a:p>
            <a:pPr marL="457155" indent="-457155" defTabSz="609539">
              <a:lnSpc>
                <a:spcPts val="4267"/>
              </a:lnSpc>
              <a:buFont typeface="Arial"/>
              <a:buChar char="•"/>
            </a:pPr>
            <a:r>
              <a:rPr lang="de-DE" sz="2500" dirty="0" err="1" smtClean="0">
                <a:solidFill>
                  <a:prstClr val="black"/>
                </a:solidFill>
              </a:rPr>
              <a:t>Harchiti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orumet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perem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net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eutem</a:t>
            </a:r>
            <a:r>
              <a:rPr lang="de-DE" sz="2500" dirty="0" smtClean="0">
                <a:solidFill>
                  <a:prstClr val="black"/>
                </a:solidFill>
              </a:rPr>
              <a:t> die </a:t>
            </a:r>
            <a:r>
              <a:rPr lang="de-DE" sz="2500" dirty="0" err="1" smtClean="0">
                <a:solidFill>
                  <a:prstClr val="black"/>
                </a:solidFill>
              </a:rPr>
              <a:t>ducia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quis</a:t>
            </a:r>
            <a:r>
              <a:rPr lang="de-DE" sz="2500" dirty="0" smtClean="0">
                <a:solidFill>
                  <a:prstClr val="black"/>
                </a:solidFill>
              </a:rPr>
              <a:t> a </a:t>
            </a:r>
            <a:br>
              <a:rPr lang="de-DE" sz="2500" dirty="0" smtClean="0">
                <a:solidFill>
                  <a:prstClr val="black"/>
                </a:solidFill>
              </a:rPr>
            </a:br>
            <a:r>
              <a:rPr lang="de-DE" sz="2500" dirty="0" err="1" smtClean="0">
                <a:solidFill>
                  <a:prstClr val="black"/>
                </a:solidFill>
              </a:rPr>
              <a:t>voluptatem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laccullabo</a:t>
            </a:r>
            <a:r>
              <a:rPr lang="de-DE" sz="2500" dirty="0" smtClean="0">
                <a:solidFill>
                  <a:prstClr val="black"/>
                </a:solidFill>
              </a:rPr>
              <a:t>.</a:t>
            </a:r>
          </a:p>
          <a:p>
            <a:pPr marL="457155" indent="-457155" defTabSz="609539">
              <a:lnSpc>
                <a:spcPts val="4267"/>
              </a:lnSpc>
              <a:buFont typeface="Arial"/>
              <a:buChar char="•"/>
            </a:pPr>
            <a:r>
              <a:rPr lang="de-DE" sz="2500" dirty="0" err="1" smtClean="0">
                <a:solidFill>
                  <a:prstClr val="black"/>
                </a:solidFill>
              </a:rPr>
              <a:t>Equam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elitea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adiciis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assi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aborio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qou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modis</a:t>
            </a:r>
            <a:r>
              <a:rPr lang="de-DE" sz="2500" dirty="0" smtClean="0">
                <a:solidFill>
                  <a:prstClr val="black"/>
                </a:solidFill>
              </a:rPr>
              <a:t/>
            </a:r>
            <a:br>
              <a:rPr lang="de-DE" sz="2500" dirty="0" smtClean="0">
                <a:solidFill>
                  <a:prstClr val="black"/>
                </a:solidFill>
              </a:rPr>
            </a:br>
            <a:r>
              <a:rPr lang="de-DE" sz="2500" dirty="0" err="1" smtClean="0">
                <a:solidFill>
                  <a:prstClr val="black"/>
                </a:solidFill>
              </a:rPr>
              <a:t>dolorit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veliti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ut</a:t>
            </a:r>
            <a:r>
              <a:rPr lang="de-DE" sz="2500" dirty="0" smtClean="0">
                <a:solidFill>
                  <a:prstClr val="black"/>
                </a:solidFill>
              </a:rPr>
              <a:t> a </a:t>
            </a:r>
            <a:r>
              <a:rPr lang="de-DE" sz="2500" dirty="0" err="1" smtClean="0">
                <a:solidFill>
                  <a:prstClr val="black"/>
                </a:solidFill>
              </a:rPr>
              <a:t>dolupta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debit</a:t>
            </a:r>
            <a:r>
              <a:rPr lang="de-DE" sz="2500" dirty="0" smtClean="0">
                <a:solidFill>
                  <a:prstClr val="black"/>
                </a:solidFill>
              </a:rPr>
              <a:t>, </a:t>
            </a:r>
            <a:r>
              <a:rPr lang="de-DE" sz="2500" dirty="0" err="1" smtClean="0">
                <a:solidFill>
                  <a:prstClr val="black"/>
                </a:solidFill>
              </a:rPr>
              <a:t>voluptatur</a:t>
            </a:r>
            <a:r>
              <a:rPr lang="de-DE" sz="2500" dirty="0" smtClean="0">
                <a:solidFill>
                  <a:prstClr val="black"/>
                </a:solidFill>
              </a:rPr>
              <a:t>.</a:t>
            </a:r>
            <a:endParaRPr lang="de-DE" sz="2500" dirty="0">
              <a:solidFill>
                <a:prstClr val="black"/>
              </a:solidFill>
            </a:endParaRPr>
          </a:p>
        </p:txBody>
      </p:sp>
      <p:sp>
        <p:nvSpPr>
          <p:cNvPr id="10" name="Datumsplatzhalter 7"/>
          <p:cNvSpPr>
            <a:spLocks noGrp="1"/>
          </p:cNvSpPr>
          <p:nvPr>
            <p:ph type="dt" sz="half" idx="4294967295"/>
          </p:nvPr>
        </p:nvSpPr>
        <p:spPr>
          <a:xfrm>
            <a:off x="1326443" y="6382461"/>
            <a:ext cx="2844800" cy="486833"/>
          </a:xfrm>
        </p:spPr>
        <p:txBody>
          <a:bodyPr/>
          <a:lstStyle/>
          <a:p>
            <a:fld id="{46025660-BCE4-B84E-B68B-28C1907073FA}" type="datetime3">
              <a:rPr lang="de-AT" sz="1100" spc="800" smtClean="0">
                <a:solidFill>
                  <a:prstClr val="black"/>
                </a:solidFill>
              </a:rPr>
              <a:pPr/>
              <a:t>20/11/19</a:t>
            </a:fld>
            <a:endParaRPr lang="de-DE" sz="1100" spc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4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ös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8" descr="036_0011_NoeRegional_PPT_4_3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1" y="0"/>
            <a:ext cx="12159575" cy="6858000"/>
          </a:xfrm>
          <a:prstGeom prst="rect">
            <a:avLst/>
          </a:prstGeom>
        </p:spPr>
      </p:pic>
      <p:sp>
        <p:nvSpPr>
          <p:cNvPr id="9" name="Textfeld 3"/>
          <p:cNvSpPr txBox="1"/>
          <p:nvPr userDrawn="1"/>
        </p:nvSpPr>
        <p:spPr>
          <a:xfrm>
            <a:off x="25656" y="2728919"/>
            <a:ext cx="12146747" cy="50270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ts val="3200"/>
              </a:lnSpc>
            </a:pPr>
            <a:r>
              <a:rPr lang="de-DE" sz="2000" dirty="0" smtClean="0"/>
              <a:t>		</a:t>
            </a:r>
          </a:p>
        </p:txBody>
      </p:sp>
      <p:sp>
        <p:nvSpPr>
          <p:cNvPr id="11" name="Datumsplatzhalter 7"/>
          <p:cNvSpPr>
            <a:spLocks noGrp="1"/>
          </p:cNvSpPr>
          <p:nvPr>
            <p:ph type="dt" sz="half" idx="10"/>
          </p:nvPr>
        </p:nvSpPr>
        <p:spPr>
          <a:xfrm>
            <a:off x="1315140" y="6452572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de-DE" sz="800" spc="600" smtClean="0"/>
              <a:t>20/05/2015</a:t>
            </a:r>
            <a:endParaRPr lang="de-DE" sz="800" spc="600" dirty="0"/>
          </a:p>
        </p:txBody>
      </p:sp>
    </p:spTree>
    <p:extLst>
      <p:ext uri="{BB962C8B-B14F-4D97-AF65-F5344CB8AC3E}">
        <p14:creationId xmlns:p14="http://schemas.microsoft.com/office/powerpoint/2010/main" val="329833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7"/>
          <p:cNvSpPr>
            <a:spLocks noGrp="1"/>
          </p:cNvSpPr>
          <p:nvPr>
            <p:ph type="dt" sz="half" idx="4294967295"/>
          </p:nvPr>
        </p:nvSpPr>
        <p:spPr>
          <a:xfrm>
            <a:off x="1326443" y="6382457"/>
            <a:ext cx="2844800" cy="486833"/>
          </a:xfrm>
        </p:spPr>
        <p:txBody>
          <a:bodyPr/>
          <a:lstStyle/>
          <a:p>
            <a:fld id="{46025660-BCE4-B84E-B68B-28C1907073FA}" type="datetime3">
              <a:rPr lang="de-AT" sz="1100" spc="800" smtClean="0">
                <a:solidFill>
                  <a:prstClr val="black"/>
                </a:solidFill>
              </a:rPr>
              <a:pPr/>
              <a:t>20/11/19</a:t>
            </a:fld>
            <a:endParaRPr lang="de-DE" sz="1100" spc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4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/>
          <p:nvPr userDrawn="1"/>
        </p:nvSpPr>
        <p:spPr>
          <a:xfrm>
            <a:off x="167899" y="811865"/>
            <a:ext cx="11899931" cy="160043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defTabSz="609585"/>
            <a:r>
              <a:rPr lang="de-DE" sz="4800" b="1" dirty="0" smtClean="0">
                <a:solidFill>
                  <a:prstClr val="black"/>
                </a:solidFill>
              </a:rPr>
              <a:t>		Das hier ist eine</a:t>
            </a:r>
            <a:br>
              <a:rPr lang="de-DE" sz="4800" b="1" dirty="0" smtClean="0">
                <a:solidFill>
                  <a:prstClr val="black"/>
                </a:solidFill>
              </a:rPr>
            </a:br>
            <a:r>
              <a:rPr lang="de-DE" sz="4800" b="1" dirty="0" smtClean="0">
                <a:solidFill>
                  <a:prstClr val="black"/>
                </a:solidFill>
              </a:rPr>
              <a:t>		zweizeilige Headline.</a:t>
            </a:r>
            <a:endParaRPr lang="de-DE" sz="4800" b="1" dirty="0">
              <a:solidFill>
                <a:prstClr val="black"/>
              </a:solidFill>
            </a:endParaRPr>
          </a:p>
        </p:txBody>
      </p:sp>
      <p:sp>
        <p:nvSpPr>
          <p:cNvPr id="8" name="Textfeld 4"/>
          <p:cNvSpPr txBox="1"/>
          <p:nvPr userDrawn="1"/>
        </p:nvSpPr>
        <p:spPr>
          <a:xfrm>
            <a:off x="135473" y="2349647"/>
            <a:ext cx="11830657" cy="122597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defTabSz="609585">
              <a:lnSpc>
                <a:spcPts val="4267"/>
              </a:lnSpc>
            </a:pPr>
            <a:r>
              <a:rPr lang="de-DE" sz="2500" dirty="0" smtClean="0">
                <a:solidFill>
                  <a:prstClr val="black"/>
                </a:solidFill>
              </a:rPr>
              <a:t>		</a:t>
            </a:r>
            <a:r>
              <a:rPr lang="de-DE" sz="2500" dirty="0" err="1" smtClean="0">
                <a:solidFill>
                  <a:prstClr val="black"/>
                </a:solidFill>
              </a:rPr>
              <a:t>Odi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te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eniet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ut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accus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volupidus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nonseritior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as</a:t>
            </a:r>
            <a:r>
              <a:rPr lang="de-DE" sz="2500" dirty="0" smtClean="0">
                <a:solidFill>
                  <a:prstClr val="black"/>
                </a:solidFill>
              </a:rPr>
              <a:t> et, </a:t>
            </a:r>
            <a:r>
              <a:rPr lang="de-DE" sz="2500" dirty="0" err="1" smtClean="0">
                <a:solidFill>
                  <a:prstClr val="black"/>
                </a:solidFill>
              </a:rPr>
              <a:t>nis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enis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</a:t>
            </a:r>
            <a:r>
              <a:rPr lang="de-DE" sz="2500" dirty="0">
                <a:solidFill>
                  <a:prstClr val="black"/>
                </a:solidFill>
              </a:rPr>
              <a:t> </a:t>
            </a:r>
            <a:r>
              <a:rPr lang="de-DE" sz="2500" dirty="0" smtClean="0">
                <a:solidFill>
                  <a:prstClr val="black"/>
                </a:solidFill>
              </a:rPr>
              <a:t/>
            </a:r>
            <a:br>
              <a:rPr lang="de-DE" sz="2500" dirty="0" smtClean="0">
                <a:solidFill>
                  <a:prstClr val="black"/>
                </a:solidFill>
              </a:rPr>
            </a:br>
            <a:r>
              <a:rPr lang="de-DE" sz="2500" dirty="0" smtClean="0">
                <a:solidFill>
                  <a:prstClr val="black"/>
                </a:solidFill>
              </a:rPr>
              <a:t>		</a:t>
            </a:r>
            <a:r>
              <a:rPr lang="de-DE" sz="2500" dirty="0" err="1" smtClean="0">
                <a:solidFill>
                  <a:prstClr val="black"/>
                </a:solidFill>
              </a:rPr>
              <a:t>consedit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od</a:t>
            </a:r>
            <a:r>
              <a:rPr lang="de-DE" sz="2500" dirty="0">
                <a:solidFill>
                  <a:prstClr val="black"/>
                </a:solidFill>
              </a:rPr>
              <a:t> </a:t>
            </a:r>
            <a:r>
              <a:rPr lang="de-DE" sz="2500" dirty="0" smtClean="0">
                <a:solidFill>
                  <a:prstClr val="black"/>
                </a:solidFill>
              </a:rPr>
              <a:t>minus </a:t>
            </a:r>
            <a:r>
              <a:rPr lang="de-DE" sz="2500" dirty="0" err="1" smtClean="0">
                <a:solidFill>
                  <a:prstClr val="black"/>
                </a:solidFill>
              </a:rPr>
              <a:t>moluptatum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coreequis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doles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enecti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ullupta</a:t>
            </a:r>
            <a:r>
              <a:rPr lang="de-DE" sz="2500" dirty="0" smtClean="0">
                <a:solidFill>
                  <a:prstClr val="black"/>
                </a:solidFill>
              </a:rPr>
              <a:t> am.</a:t>
            </a:r>
          </a:p>
        </p:txBody>
      </p:sp>
      <p:sp>
        <p:nvSpPr>
          <p:cNvPr id="9" name="Textfeld 5"/>
          <p:cNvSpPr txBox="1"/>
          <p:nvPr userDrawn="1"/>
        </p:nvSpPr>
        <p:spPr>
          <a:xfrm>
            <a:off x="1376271" y="3532987"/>
            <a:ext cx="8890235" cy="232883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marL="457189" indent="-457189" defTabSz="609585">
              <a:lnSpc>
                <a:spcPts val="4267"/>
              </a:lnSpc>
              <a:buFont typeface="Arial"/>
              <a:buChar char="•"/>
            </a:pPr>
            <a:r>
              <a:rPr lang="de-DE" sz="2500" dirty="0" err="1" smtClean="0">
                <a:solidFill>
                  <a:prstClr val="black"/>
                </a:solidFill>
              </a:rPr>
              <a:t>Harchiti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orumet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perem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net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eutem</a:t>
            </a:r>
            <a:r>
              <a:rPr lang="de-DE" sz="2500" dirty="0" smtClean="0">
                <a:solidFill>
                  <a:prstClr val="black"/>
                </a:solidFill>
              </a:rPr>
              <a:t> die </a:t>
            </a:r>
            <a:r>
              <a:rPr lang="de-DE" sz="2500" dirty="0" err="1" smtClean="0">
                <a:solidFill>
                  <a:prstClr val="black"/>
                </a:solidFill>
              </a:rPr>
              <a:t>ducia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quis</a:t>
            </a:r>
            <a:r>
              <a:rPr lang="de-DE" sz="2500" dirty="0" smtClean="0">
                <a:solidFill>
                  <a:prstClr val="black"/>
                </a:solidFill>
              </a:rPr>
              <a:t> a </a:t>
            </a:r>
            <a:br>
              <a:rPr lang="de-DE" sz="2500" dirty="0" smtClean="0">
                <a:solidFill>
                  <a:prstClr val="black"/>
                </a:solidFill>
              </a:rPr>
            </a:br>
            <a:r>
              <a:rPr lang="de-DE" sz="2500" dirty="0" err="1" smtClean="0">
                <a:solidFill>
                  <a:prstClr val="black"/>
                </a:solidFill>
              </a:rPr>
              <a:t>voluptatem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laccullabo</a:t>
            </a:r>
            <a:r>
              <a:rPr lang="de-DE" sz="2500" dirty="0" smtClean="0">
                <a:solidFill>
                  <a:prstClr val="black"/>
                </a:solidFill>
              </a:rPr>
              <a:t>.</a:t>
            </a:r>
          </a:p>
          <a:p>
            <a:pPr marL="457189" indent="-457189" defTabSz="609585">
              <a:lnSpc>
                <a:spcPts val="4267"/>
              </a:lnSpc>
              <a:buFont typeface="Arial"/>
              <a:buChar char="•"/>
            </a:pPr>
            <a:r>
              <a:rPr lang="de-DE" sz="2500" dirty="0" err="1" smtClean="0">
                <a:solidFill>
                  <a:prstClr val="black"/>
                </a:solidFill>
              </a:rPr>
              <a:t>Equam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elitea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adiciis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assi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aborio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qou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modis</a:t>
            </a:r>
            <a:r>
              <a:rPr lang="de-DE" sz="2500" dirty="0" smtClean="0">
                <a:solidFill>
                  <a:prstClr val="black"/>
                </a:solidFill>
              </a:rPr>
              <a:t/>
            </a:r>
            <a:br>
              <a:rPr lang="de-DE" sz="2500" dirty="0" smtClean="0">
                <a:solidFill>
                  <a:prstClr val="black"/>
                </a:solidFill>
              </a:rPr>
            </a:br>
            <a:r>
              <a:rPr lang="de-DE" sz="2500" dirty="0" err="1" smtClean="0">
                <a:solidFill>
                  <a:prstClr val="black"/>
                </a:solidFill>
              </a:rPr>
              <a:t>dolorit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veliti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qui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ut</a:t>
            </a:r>
            <a:r>
              <a:rPr lang="de-DE" sz="2500" dirty="0" smtClean="0">
                <a:solidFill>
                  <a:prstClr val="black"/>
                </a:solidFill>
              </a:rPr>
              <a:t> a </a:t>
            </a:r>
            <a:r>
              <a:rPr lang="de-DE" sz="2500" dirty="0" err="1" smtClean="0">
                <a:solidFill>
                  <a:prstClr val="black"/>
                </a:solidFill>
              </a:rPr>
              <a:t>dolupta</a:t>
            </a:r>
            <a:r>
              <a:rPr lang="de-DE" sz="2500" dirty="0" smtClean="0">
                <a:solidFill>
                  <a:prstClr val="black"/>
                </a:solidFill>
              </a:rPr>
              <a:t> </a:t>
            </a:r>
            <a:r>
              <a:rPr lang="de-DE" sz="2500" dirty="0" err="1" smtClean="0">
                <a:solidFill>
                  <a:prstClr val="black"/>
                </a:solidFill>
              </a:rPr>
              <a:t>debit</a:t>
            </a:r>
            <a:r>
              <a:rPr lang="de-DE" sz="2500" dirty="0" smtClean="0">
                <a:solidFill>
                  <a:prstClr val="black"/>
                </a:solidFill>
              </a:rPr>
              <a:t>, </a:t>
            </a:r>
            <a:r>
              <a:rPr lang="de-DE" sz="2500" dirty="0" err="1" smtClean="0">
                <a:solidFill>
                  <a:prstClr val="black"/>
                </a:solidFill>
              </a:rPr>
              <a:t>voluptatur</a:t>
            </a:r>
            <a:r>
              <a:rPr lang="de-DE" sz="2500" dirty="0" smtClean="0">
                <a:solidFill>
                  <a:prstClr val="black"/>
                </a:solidFill>
              </a:rPr>
              <a:t>.</a:t>
            </a:r>
            <a:endParaRPr lang="de-DE" sz="2500" dirty="0">
              <a:solidFill>
                <a:prstClr val="black"/>
              </a:solidFill>
            </a:endParaRPr>
          </a:p>
        </p:txBody>
      </p:sp>
      <p:sp>
        <p:nvSpPr>
          <p:cNvPr id="10" name="Datumsplatzhalter 7"/>
          <p:cNvSpPr>
            <a:spLocks noGrp="1"/>
          </p:cNvSpPr>
          <p:nvPr>
            <p:ph type="dt" sz="half" idx="4294967295"/>
          </p:nvPr>
        </p:nvSpPr>
        <p:spPr>
          <a:xfrm>
            <a:off x="1326443" y="6382457"/>
            <a:ext cx="2844800" cy="486833"/>
          </a:xfrm>
        </p:spPr>
        <p:txBody>
          <a:bodyPr/>
          <a:lstStyle/>
          <a:p>
            <a:fld id="{46025660-BCE4-B84E-B68B-28C1907073FA}" type="datetime3">
              <a:rPr lang="de-AT" sz="1100" spc="800" smtClean="0">
                <a:solidFill>
                  <a:prstClr val="black"/>
                </a:solidFill>
              </a:rPr>
              <a:pPr/>
              <a:t>20/11/19</a:t>
            </a:fld>
            <a:endParaRPr lang="de-DE" sz="1100" spc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4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7" descr="036_0011_NoeRegional_PPT_16_9_8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696" cy="6861389"/>
          </a:xfrm>
          <a:prstGeom prst="rect">
            <a:avLst/>
          </a:prstGeom>
        </p:spPr>
      </p:pic>
      <p:sp>
        <p:nvSpPr>
          <p:cNvPr id="10" name="Datumsplatzhalter 7"/>
          <p:cNvSpPr>
            <a:spLocks noGrp="1"/>
          </p:cNvSpPr>
          <p:nvPr>
            <p:ph type="dt" sz="half" idx="2"/>
          </p:nvPr>
        </p:nvSpPr>
        <p:spPr>
          <a:xfrm>
            <a:off x="1326443" y="6382460"/>
            <a:ext cx="2844800" cy="486833"/>
          </a:xfrm>
          <a:prstGeom prst="rect">
            <a:avLst/>
          </a:prstGeom>
        </p:spPr>
        <p:txBody>
          <a:bodyPr lIns="121912" tIns="60956" rIns="121912" bIns="60956"/>
          <a:lstStyle/>
          <a:p>
            <a:pPr defTabSz="609555"/>
            <a:fld id="{46025660-BCE4-B84E-B68B-28C1907073FA}" type="datetime3">
              <a:rPr lang="de-AT" sz="1100" spc="800" smtClean="0">
                <a:solidFill>
                  <a:prstClr val="black"/>
                </a:solidFill>
              </a:rPr>
              <a:pPr defTabSz="609555"/>
              <a:t>20/11/19</a:t>
            </a:fld>
            <a:endParaRPr lang="de-DE" sz="1100" spc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0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5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7" indent="-457167" algn="l" defTabSz="60955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2" algn="l" defTabSz="60955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7" indent="-304776" algn="l" defTabSz="60955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defTabSz="60955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defTabSz="60955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7" descr="036_0011_NoeRegional_PPT_16_9_8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696" cy="6861389"/>
          </a:xfrm>
          <a:prstGeom prst="rect">
            <a:avLst/>
          </a:prstGeom>
        </p:spPr>
      </p:pic>
      <p:sp>
        <p:nvSpPr>
          <p:cNvPr id="10" name="Datumsplatzhalter 7"/>
          <p:cNvSpPr>
            <a:spLocks noGrp="1"/>
          </p:cNvSpPr>
          <p:nvPr>
            <p:ph type="dt" sz="half" idx="2"/>
          </p:nvPr>
        </p:nvSpPr>
        <p:spPr>
          <a:xfrm>
            <a:off x="1326443" y="6382457"/>
            <a:ext cx="2844800" cy="486833"/>
          </a:xfrm>
          <a:prstGeom prst="rect">
            <a:avLst/>
          </a:prstGeom>
        </p:spPr>
        <p:txBody>
          <a:bodyPr lIns="121917" tIns="60958" rIns="121917" bIns="60958"/>
          <a:lstStyle/>
          <a:p>
            <a:pPr defTabSz="609585"/>
            <a:fld id="{46025660-BCE4-B84E-B68B-28C1907073FA}" type="datetime3">
              <a:rPr lang="de-AT" sz="1100" spc="800" smtClean="0">
                <a:solidFill>
                  <a:prstClr val="black"/>
                </a:solidFill>
              </a:rPr>
              <a:pPr defTabSz="609585"/>
              <a:t>20/11/19</a:t>
            </a:fld>
            <a:endParaRPr lang="de-DE" sz="1100" spc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</p:sldLayoutIdLst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036_0011_NoeRegional_PPT_16_9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" y="11289"/>
            <a:ext cx="12172403" cy="685502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2484" y="6494294"/>
            <a:ext cx="12192000" cy="328295"/>
          </a:xfrm>
          <a:prstGeom prst="rect">
            <a:avLst/>
          </a:prstGeom>
          <a:noFill/>
        </p:spPr>
        <p:txBody>
          <a:bodyPr wrap="square" lIns="121914" tIns="60957" rIns="121914" bIns="60957" rtlCol="0">
            <a:spAutoFit/>
          </a:bodyPr>
          <a:lstStyle/>
          <a:p>
            <a:pPr algn="ctr"/>
            <a:r>
              <a:rPr lang="de-DE" sz="1300" dirty="0" err="1"/>
              <a:t>NÖ.Regional.GmbH</a:t>
            </a:r>
            <a:r>
              <a:rPr lang="de-DE" sz="1300" dirty="0"/>
              <a:t> | 3100 </a:t>
            </a:r>
            <a:r>
              <a:rPr lang="de-DE" sz="1300" dirty="0" err="1"/>
              <a:t>St.Pölten</a:t>
            </a:r>
            <a:r>
              <a:rPr lang="de-DE" sz="1300" dirty="0"/>
              <a:t> | Josefstr. 46a/5 | office@noeregional.at | www.noeregional.at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335326" y="1697705"/>
            <a:ext cx="8753553" cy="375487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de-AT" sz="4000" b="1" dirty="0" smtClean="0">
                <a:solidFill>
                  <a:schemeClr val="tx2">
                    <a:lumMod val="75000"/>
                  </a:schemeClr>
                </a:solidFill>
              </a:rPr>
              <a:t>Das </a:t>
            </a:r>
            <a:r>
              <a:rPr lang="de-AT" sz="4000" b="1" dirty="0" err="1" smtClean="0">
                <a:solidFill>
                  <a:schemeClr val="tx2">
                    <a:lumMod val="75000"/>
                  </a:schemeClr>
                </a:solidFill>
              </a:rPr>
              <a:t>Kleinregionenkonzept</a:t>
            </a:r>
            <a:r>
              <a:rPr lang="de-AT" sz="4000" b="1" dirty="0" smtClean="0">
                <a:solidFill>
                  <a:schemeClr val="tx2">
                    <a:lumMod val="75000"/>
                  </a:schemeClr>
                </a:solidFill>
              </a:rPr>
              <a:t> Niederösterreichs</a:t>
            </a:r>
            <a:endParaRPr lang="de-A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de-AT" sz="2400" b="1" dirty="0"/>
          </a:p>
          <a:p>
            <a:pPr algn="ctr"/>
            <a:r>
              <a:rPr lang="de-AT" sz="2400" b="1" dirty="0" smtClean="0"/>
              <a:t>Johannes Wischenbart</a:t>
            </a:r>
            <a:endParaRPr lang="de-AT" sz="2400" b="1" dirty="0"/>
          </a:p>
          <a:p>
            <a:pPr algn="ctr"/>
            <a:r>
              <a:rPr lang="de-AT" sz="2400" b="1" dirty="0" smtClean="0"/>
              <a:t>Büroleiter Hauptregion Mostviertel,</a:t>
            </a:r>
          </a:p>
          <a:p>
            <a:pPr algn="ctr"/>
            <a:r>
              <a:rPr lang="de-AT" sz="2400" b="1" dirty="0" smtClean="0"/>
              <a:t>Fachbereichsleiter Kleinregionen</a:t>
            </a:r>
            <a:r>
              <a:rPr lang="de-AT" sz="2400" b="1" dirty="0" smtClean="0"/>
              <a:t> </a:t>
            </a:r>
            <a:endParaRPr lang="de-AT" sz="2400" b="1" dirty="0"/>
          </a:p>
          <a:p>
            <a:pPr algn="ctr"/>
            <a:endParaRPr lang="de-AT" sz="1100" dirty="0"/>
          </a:p>
          <a:p>
            <a:endParaRPr lang="de-AT" sz="1100" dirty="0"/>
          </a:p>
          <a:p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6661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" y="224790"/>
            <a:ext cx="9075420" cy="640842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357360" y="5135880"/>
            <a:ext cx="26365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300" dirty="0" smtClean="0"/>
              <a:t>© Land NÖ, Abt. RU7 -  Raumordnung und Gesamtverkehrsangelegenheiten</a:t>
            </a:r>
            <a:endParaRPr lang="de-AT" sz="1300" dirty="0"/>
          </a:p>
        </p:txBody>
      </p:sp>
    </p:spTree>
    <p:extLst>
      <p:ext uri="{BB962C8B-B14F-4D97-AF65-F5344CB8AC3E}">
        <p14:creationId xmlns:p14="http://schemas.microsoft.com/office/powerpoint/2010/main" val="30654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" y="0"/>
            <a:ext cx="7973367" cy="68580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314843" y="5288280"/>
            <a:ext cx="36790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300" dirty="0" smtClean="0"/>
              <a:t>© Land NÖ, Abt. RU7 -  Raumordnung und Gesamtverkehrsangelegenheiten</a:t>
            </a:r>
            <a:endParaRPr lang="de-AT" sz="1300" dirty="0"/>
          </a:p>
        </p:txBody>
      </p:sp>
    </p:spTree>
    <p:extLst>
      <p:ext uri="{BB962C8B-B14F-4D97-AF65-F5344CB8AC3E}">
        <p14:creationId xmlns:p14="http://schemas.microsoft.com/office/powerpoint/2010/main" val="5435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222344" y="2802845"/>
            <a:ext cx="8237839" cy="193898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de-AT" sz="4800" b="1" dirty="0" smtClean="0">
                <a:solidFill>
                  <a:schemeClr val="tx2">
                    <a:lumMod val="75000"/>
                  </a:schemeClr>
                </a:solidFill>
              </a:rPr>
              <a:t>Vielen Dank für die Aufmerksamkeit. </a:t>
            </a:r>
            <a:endParaRPr lang="de-AT" sz="4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de-AT" sz="2400" b="1" dirty="0"/>
          </a:p>
        </p:txBody>
      </p:sp>
    </p:spTree>
    <p:extLst>
      <p:ext uri="{BB962C8B-B14F-4D97-AF65-F5344CB8AC3E}">
        <p14:creationId xmlns:p14="http://schemas.microsoft.com/office/powerpoint/2010/main" val="13435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Benutzerdefiniert</PresentationFormat>
  <Paragraphs>10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4_Office-Design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-</dc:creator>
  <cp:lastModifiedBy>Johannes Wischenbart (NÖ Regional GmbH)</cp:lastModifiedBy>
  <cp:revision>347</cp:revision>
  <cp:lastPrinted>2019-11-12T08:07:30Z</cp:lastPrinted>
  <dcterms:created xsi:type="dcterms:W3CDTF">2015-01-20T13:12:34Z</dcterms:created>
  <dcterms:modified xsi:type="dcterms:W3CDTF">2019-11-20T08:30:01Z</dcterms:modified>
</cp:coreProperties>
</file>