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955" r:id="rId3"/>
    <p:sldId id="959" r:id="rId4"/>
    <p:sldId id="960" r:id="rId5"/>
    <p:sldId id="956" r:id="rId6"/>
    <p:sldId id="961" r:id="rId7"/>
    <p:sldId id="962" r:id="rId8"/>
    <p:sldId id="963" r:id="rId9"/>
    <p:sldId id="957" r:id="rId1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514" userDrawn="1">
          <p15:clr>
            <a:srgbClr val="A4A3A4"/>
          </p15:clr>
        </p15:guide>
        <p15:guide id="3" pos="4498" userDrawn="1">
          <p15:clr>
            <a:srgbClr val="A4A3A4"/>
          </p15:clr>
        </p15:guide>
        <p15:guide id="4" orient="horz" pos="3158" userDrawn="1">
          <p15:clr>
            <a:srgbClr val="A4A3A4"/>
          </p15:clr>
        </p15:guide>
        <p15:guide id="5" orient="horz" pos="4269" userDrawn="1">
          <p15:clr>
            <a:srgbClr val="A4A3A4"/>
          </p15:clr>
        </p15:guide>
        <p15:guide id="6" pos="1776" userDrawn="1">
          <p15:clr>
            <a:srgbClr val="A4A3A4"/>
          </p15:clr>
        </p15:guide>
        <p15:guide id="7" orient="horz" pos="1071" userDrawn="1">
          <p15:clr>
            <a:srgbClr val="A4A3A4"/>
          </p15:clr>
        </p15:guide>
        <p15:guide id="8" orient="horz" pos="2682" userDrawn="1">
          <p15:clr>
            <a:srgbClr val="A4A3A4"/>
          </p15:clr>
        </p15:guide>
        <p15:guide id="9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7B8A59"/>
    <a:srgbClr val="A5415E"/>
    <a:srgbClr val="D7C5B0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0271" autoAdjust="0"/>
  </p:normalViewPr>
  <p:slideViewPr>
    <p:cSldViewPr snapToGrid="0">
      <p:cViewPr varScale="1">
        <p:scale>
          <a:sx n="106" d="100"/>
          <a:sy n="106" d="100"/>
        </p:scale>
        <p:origin x="756" y="52"/>
      </p:cViewPr>
      <p:guideLst>
        <p:guide pos="3840"/>
        <p:guide pos="7514"/>
        <p:guide pos="4498"/>
        <p:guide orient="horz" pos="3158"/>
        <p:guide orient="horz" pos="4269"/>
        <p:guide pos="1776"/>
        <p:guide orient="horz" pos="1071"/>
        <p:guide orient="horz" pos="2682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A5E8B-970F-444D-BD86-71741FE1F671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4FD5-38C6-4D61-81AB-44FDAE819E1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946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B718-273D-4684-9B9C-191D601CD072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799A6-1530-4DB0-9C5E-D59134D762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77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799A6-1530-4DB0-9C5E-D59134D762A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071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799A6-1530-4DB0-9C5E-D59134D762A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144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799A6-1530-4DB0-9C5E-D59134D762A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239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799A6-1530-4DB0-9C5E-D59134D762A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781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BF512-7D54-8595-2E8E-8C7648DE3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918" y="286848"/>
            <a:ext cx="10515600" cy="6708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rgbClr val="7B8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EDD5F8-BC05-BF8B-A4DB-22A1099114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1918" y="1065899"/>
            <a:ext cx="10515600" cy="464391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5415E"/>
              </a:buClr>
              <a:buFont typeface="Arial" panose="020B0604020202020204" pitchFamily="34" charset="0"/>
              <a:buChar char="•"/>
              <a:defRPr sz="2400" b="0" i="0" kern="1000" spc="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A5415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Aufzählungspunkt 1</a:t>
            </a:r>
          </a:p>
          <a:p>
            <a:pPr lvl="0"/>
            <a:r>
              <a:rPr lang="de-DE" dirty="0"/>
              <a:t>Aufzählungspunkt 2</a:t>
            </a:r>
          </a:p>
          <a:p>
            <a:pPr lvl="1"/>
            <a:r>
              <a:rPr lang="de-DE" dirty="0"/>
              <a:t>Unterpunkt 1</a:t>
            </a:r>
          </a:p>
        </p:txBody>
      </p:sp>
    </p:spTree>
    <p:extLst>
      <p:ext uri="{BB962C8B-B14F-4D97-AF65-F5344CB8AC3E}">
        <p14:creationId xmlns:p14="http://schemas.microsoft.com/office/powerpoint/2010/main" val="268138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059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765AF6-DFA5-CA76-EE8A-28FCF55C0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FC6C9B-0C2D-18AF-26A1-D9391D0531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6367" y="720136"/>
            <a:ext cx="5028716" cy="368043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42CF575-1645-6C8E-A434-56F59CB4630A}"/>
              </a:ext>
            </a:extLst>
          </p:cNvPr>
          <p:cNvSpPr txBox="1"/>
          <p:nvPr userDrawn="1"/>
        </p:nvSpPr>
        <p:spPr>
          <a:xfrm>
            <a:off x="648183" y="5891776"/>
            <a:ext cx="313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www.jazunah.at</a:t>
            </a:r>
            <a:endParaRPr lang="de-DE" sz="2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BF512-7D54-8595-2E8E-8C7648DE3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918" y="286848"/>
            <a:ext cx="10515600" cy="6708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rgbClr val="7B8A59"/>
                </a:solidFill>
                <a:latin typeface="Landa SemiBold" panose="02000503050000020004" pitchFamily="2" charset="77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EDD5F8-BC05-BF8B-A4DB-22A1099114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1918" y="1065899"/>
            <a:ext cx="10515600" cy="464391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5415E"/>
              </a:buClr>
              <a:buFont typeface="Arial" panose="020B0604020202020204" pitchFamily="34" charset="0"/>
              <a:buChar char="•"/>
              <a:defRPr sz="2400" b="0" i="0">
                <a:solidFill>
                  <a:srgbClr val="404040"/>
                </a:solidFill>
                <a:latin typeface="Landa SemiBold" panose="02000503050000020004"/>
              </a:defRPr>
            </a:lvl1pPr>
            <a:lvl2pPr marL="685800" indent="-228600">
              <a:buClr>
                <a:srgbClr val="A5415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404040"/>
                </a:solidFill>
                <a:latin typeface="Landa SemiBold" panose="02000503050000020004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Aufzählungspunkt 1</a:t>
            </a:r>
          </a:p>
          <a:p>
            <a:pPr lvl="0"/>
            <a:r>
              <a:rPr lang="de-DE" dirty="0"/>
              <a:t>Aufzählungspunkt 2</a:t>
            </a:r>
          </a:p>
          <a:p>
            <a:pPr lvl="1"/>
            <a:r>
              <a:rPr lang="de-DE" dirty="0"/>
              <a:t>Unterpunkt 1</a:t>
            </a:r>
          </a:p>
        </p:txBody>
      </p:sp>
    </p:spTree>
    <p:extLst>
      <p:ext uri="{BB962C8B-B14F-4D97-AF65-F5344CB8AC3E}">
        <p14:creationId xmlns:p14="http://schemas.microsoft.com/office/powerpoint/2010/main" val="195349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11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200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337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289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74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724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417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523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7A69-BA2D-4F4D-A7F5-D55EAA4FF644}" type="datetimeFigureOut">
              <a:rPr lang="de-AT" smtClean="0"/>
              <a:t>30.10.2024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3B77-1EC1-4B5A-A328-A4C890A6FDD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29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28" Type="http://schemas.openxmlformats.org/officeDocument/2006/relationships/image" Target="../media/image10.png"/><Relationship Id="rId4" Type="http://schemas.microsoft.com/office/2007/relationships/hdphoto" Target="../media/hdphoto1.wdp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6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4" Type="http://schemas.microsoft.com/office/2007/relationships/hdphoto" Target="../media/hdphoto3.wdp"/><Relationship Id="rId14" Type="http://schemas.openxmlformats.org/officeDocument/2006/relationships/image" Target="../media/image17.png"/><Relationship Id="rId27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1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1272100" y="5709698"/>
            <a:ext cx="574446" cy="93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Gruppieren 3"/>
          <p:cNvGrpSpPr/>
          <p:nvPr/>
        </p:nvGrpSpPr>
        <p:grpSpPr>
          <a:xfrm>
            <a:off x="4642252" y="4441683"/>
            <a:ext cx="1056585" cy="1715049"/>
            <a:chOff x="9276992" y="2724967"/>
            <a:chExt cx="1270605" cy="225184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20"/>
            <a:stretch/>
          </p:blipFill>
          <p:spPr>
            <a:xfrm>
              <a:off x="9276992" y="2724967"/>
              <a:ext cx="840675" cy="2251846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9973151" y="3605142"/>
              <a:ext cx="574446" cy="937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8" t="32950" b="19604"/>
          <a:stretch/>
        </p:blipFill>
        <p:spPr>
          <a:xfrm>
            <a:off x="3065116" y="5031381"/>
            <a:ext cx="1506913" cy="986040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10915958" y="89248"/>
            <a:ext cx="1109788" cy="871870"/>
          </a:xfrm>
          <a:custGeom>
            <a:avLst/>
            <a:gdLst/>
            <a:ahLst/>
            <a:cxnLst/>
            <a:rect l="l" t="t" r="r" b="b"/>
            <a:pathLst>
              <a:path w="3437535" h="2513959">
                <a:moveTo>
                  <a:pt x="0" y="0"/>
                </a:moveTo>
                <a:lnTo>
                  <a:pt x="3437535" y="0"/>
                </a:lnTo>
                <a:lnTo>
                  <a:pt x="3437535" y="2513959"/>
                </a:lnTo>
                <a:lnTo>
                  <a:pt x="0" y="2513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Rechteck 2"/>
          <p:cNvSpPr/>
          <p:nvPr/>
        </p:nvSpPr>
        <p:spPr>
          <a:xfrm>
            <a:off x="1231222" y="261277"/>
            <a:ext cx="97295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es uns gibt. </a:t>
            </a:r>
          </a:p>
          <a:p>
            <a:endParaRPr lang="de-DE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faire 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Vermarkter für österreichische, landwirtschaftliche Erzeugnisse und damit Bindeglied zwischen </a:t>
            </a:r>
            <a:r>
              <a:rPr lang="de-DE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Landwirt:innen</a:t>
            </a:r>
            <a:r>
              <a:rPr lang="de-DE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Gemeinschaftsverpflegung und </a:t>
            </a:r>
            <a:r>
              <a:rPr lang="de-DE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 sein</a:t>
            </a:r>
            <a:r>
              <a:rPr lang="de-DE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Mission, österreichischen </a:t>
            </a:r>
            <a:r>
              <a:rPr lang="de-DE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Landwirt:innen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Perspektiven über Generationen zu bieten </a:t>
            </a:r>
            <a:r>
              <a:rPr lang="de-DE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Versorgungssicherheit möglich zu machen. 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47" y="4441683"/>
            <a:ext cx="2315934" cy="178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26"/>
          <p:cNvSpPr/>
          <p:nvPr/>
        </p:nvSpPr>
        <p:spPr>
          <a:xfrm>
            <a:off x="4564456" y="1972618"/>
            <a:ext cx="3232650" cy="2742340"/>
          </a:xfrm>
          <a:custGeom>
            <a:avLst/>
            <a:gdLst/>
            <a:ahLst/>
            <a:cxnLst/>
            <a:rect l="l" t="t" r="r" b="b"/>
            <a:pathLst>
              <a:path w="5456492" h="5456492">
                <a:moveTo>
                  <a:pt x="0" y="0"/>
                </a:moveTo>
                <a:lnTo>
                  <a:pt x="5456492" y="0"/>
                </a:lnTo>
                <a:lnTo>
                  <a:pt x="5456492" y="5456492"/>
                </a:lnTo>
                <a:lnTo>
                  <a:pt x="0" y="545649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1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/>
        </p:spPr>
      </p:sp>
      <p:sp>
        <p:nvSpPr>
          <p:cNvPr id="56" name="Freeform 2"/>
          <p:cNvSpPr/>
          <p:nvPr/>
        </p:nvSpPr>
        <p:spPr>
          <a:xfrm>
            <a:off x="4723861" y="2150016"/>
            <a:ext cx="2913840" cy="2130968"/>
          </a:xfrm>
          <a:custGeom>
            <a:avLst/>
            <a:gdLst/>
            <a:ahLst/>
            <a:cxnLst/>
            <a:rect l="l" t="t" r="r" b="b"/>
            <a:pathLst>
              <a:path w="3437535" h="2513959">
                <a:moveTo>
                  <a:pt x="0" y="0"/>
                </a:moveTo>
                <a:lnTo>
                  <a:pt x="3437535" y="0"/>
                </a:lnTo>
                <a:lnTo>
                  <a:pt x="3437535" y="2513959"/>
                </a:lnTo>
                <a:lnTo>
                  <a:pt x="0" y="25139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uppieren 7"/>
          <p:cNvGrpSpPr/>
          <p:nvPr/>
        </p:nvGrpSpPr>
        <p:grpSpPr>
          <a:xfrm>
            <a:off x="256407" y="-84757"/>
            <a:ext cx="4396134" cy="2464041"/>
            <a:chOff x="256407" y="-84757"/>
            <a:chExt cx="4396134" cy="2464041"/>
          </a:xfrm>
        </p:grpSpPr>
        <p:sp>
          <p:nvSpPr>
            <p:cNvPr id="60" name="Freeform 23"/>
            <p:cNvSpPr/>
            <p:nvPr/>
          </p:nvSpPr>
          <p:spPr>
            <a:xfrm rot="12922022">
              <a:off x="3613899" y="1718153"/>
              <a:ext cx="1038642" cy="661131"/>
            </a:xfrm>
            <a:custGeom>
              <a:avLst/>
              <a:gdLst/>
              <a:ahLst/>
              <a:cxnLst/>
              <a:rect l="l" t="t" r="r" b="b"/>
              <a:pathLst>
                <a:path w="1443789" h="1028700">
                  <a:moveTo>
                    <a:pt x="0" y="0"/>
                  </a:moveTo>
                  <a:lnTo>
                    <a:pt x="1443789" y="0"/>
                  </a:lnTo>
                  <a:lnTo>
                    <a:pt x="1443789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1400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uppieren 3"/>
            <p:cNvGrpSpPr/>
            <p:nvPr/>
          </p:nvGrpSpPr>
          <p:grpSpPr>
            <a:xfrm>
              <a:off x="256407" y="-84757"/>
              <a:ext cx="3691638" cy="2387222"/>
              <a:chOff x="256408" y="-58965"/>
              <a:chExt cx="3691638" cy="2387222"/>
            </a:xfrm>
          </p:grpSpPr>
          <p:pic>
            <p:nvPicPr>
              <p:cNvPr id="50" name="Grafik 49"/>
              <p:cNvPicPr>
                <a:picLocks noChangeAspect="1"/>
              </p:cNvPicPr>
              <p:nvPr/>
            </p:nvPicPr>
            <p:blipFill rotWithShape="1">
              <a:blip r:embed="rId27"/>
              <a:srcRect b="25917"/>
              <a:stretch/>
            </p:blipFill>
            <p:spPr>
              <a:xfrm>
                <a:off x="256408" y="-58965"/>
                <a:ext cx="3691638" cy="1937195"/>
              </a:xfrm>
              <a:prstGeom prst="rect">
                <a:avLst/>
              </a:prstGeom>
            </p:spPr>
          </p:pic>
          <p:sp>
            <p:nvSpPr>
              <p:cNvPr id="2" name="Textfeld 1"/>
              <p:cNvSpPr txBox="1"/>
              <p:nvPr/>
            </p:nvSpPr>
            <p:spPr>
              <a:xfrm>
                <a:off x="444851" y="1805037"/>
                <a:ext cx="320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Regionalität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107583" y="3745391"/>
            <a:ext cx="4488470" cy="2275997"/>
            <a:chOff x="98298" y="3745391"/>
            <a:chExt cx="4488470" cy="2275997"/>
          </a:xfrm>
        </p:grpSpPr>
        <p:sp>
          <p:nvSpPr>
            <p:cNvPr id="59" name="Freeform 23"/>
            <p:cNvSpPr/>
            <p:nvPr/>
          </p:nvSpPr>
          <p:spPr>
            <a:xfrm rot="8903607">
              <a:off x="3548126" y="4074876"/>
              <a:ext cx="1038642" cy="661131"/>
            </a:xfrm>
            <a:custGeom>
              <a:avLst/>
              <a:gdLst/>
              <a:ahLst/>
              <a:cxnLst/>
              <a:rect l="l" t="t" r="r" b="b"/>
              <a:pathLst>
                <a:path w="1443789" h="1028700">
                  <a:moveTo>
                    <a:pt x="0" y="0"/>
                  </a:moveTo>
                  <a:lnTo>
                    <a:pt x="1443789" y="0"/>
                  </a:lnTo>
                  <a:lnTo>
                    <a:pt x="1443789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1400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uppieren 4"/>
            <p:cNvGrpSpPr/>
            <p:nvPr/>
          </p:nvGrpSpPr>
          <p:grpSpPr>
            <a:xfrm>
              <a:off x="98298" y="3745391"/>
              <a:ext cx="4187884" cy="2275997"/>
              <a:chOff x="98299" y="3771183"/>
              <a:chExt cx="4187884" cy="2275997"/>
            </a:xfrm>
          </p:grpSpPr>
          <p:pic>
            <p:nvPicPr>
              <p:cNvPr id="49" name="Grafik 48"/>
              <p:cNvPicPr>
                <a:picLocks noChangeAspect="1"/>
              </p:cNvPicPr>
              <p:nvPr/>
            </p:nvPicPr>
            <p:blipFill rotWithShape="1">
              <a:blip r:embed="rId28"/>
              <a:srcRect b="22796"/>
              <a:stretch/>
            </p:blipFill>
            <p:spPr>
              <a:xfrm>
                <a:off x="98299" y="3771183"/>
                <a:ext cx="4094745" cy="1952567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/>
            </p:nvSpPr>
            <p:spPr>
              <a:xfrm>
                <a:off x="152063" y="5523960"/>
                <a:ext cx="4134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Zukunftsbild</a:t>
                </a:r>
              </a:p>
            </p:txBody>
          </p:sp>
        </p:grpSp>
      </p:grpSp>
      <p:grpSp>
        <p:nvGrpSpPr>
          <p:cNvPr id="10" name="Gruppieren 9"/>
          <p:cNvGrpSpPr/>
          <p:nvPr/>
        </p:nvGrpSpPr>
        <p:grpSpPr>
          <a:xfrm>
            <a:off x="7814743" y="3219153"/>
            <a:ext cx="4377257" cy="2877545"/>
            <a:chOff x="7814743" y="3117549"/>
            <a:chExt cx="4377257" cy="2877545"/>
          </a:xfrm>
        </p:grpSpPr>
        <p:sp>
          <p:nvSpPr>
            <p:cNvPr id="61" name="Freeform 23"/>
            <p:cNvSpPr/>
            <p:nvPr/>
          </p:nvSpPr>
          <p:spPr>
            <a:xfrm rot="2046495">
              <a:off x="7814743" y="3979741"/>
              <a:ext cx="1038642" cy="661131"/>
            </a:xfrm>
            <a:custGeom>
              <a:avLst/>
              <a:gdLst/>
              <a:ahLst/>
              <a:cxnLst/>
              <a:rect l="l" t="t" r="r" b="b"/>
              <a:pathLst>
                <a:path w="1443789" h="1028700">
                  <a:moveTo>
                    <a:pt x="0" y="0"/>
                  </a:moveTo>
                  <a:lnTo>
                    <a:pt x="1443789" y="0"/>
                  </a:lnTo>
                  <a:lnTo>
                    <a:pt x="1443789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1400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" name="Gruppieren 6"/>
            <p:cNvGrpSpPr/>
            <p:nvPr/>
          </p:nvGrpSpPr>
          <p:grpSpPr>
            <a:xfrm>
              <a:off x="7913681" y="3117549"/>
              <a:ext cx="4278319" cy="2877545"/>
              <a:chOff x="7913682" y="3169635"/>
              <a:chExt cx="4278319" cy="2877545"/>
            </a:xfrm>
          </p:grpSpPr>
          <p:pic>
            <p:nvPicPr>
              <p:cNvPr id="48" name="Grafik 47"/>
              <p:cNvPicPr>
                <a:picLocks noChangeAspect="1"/>
              </p:cNvPicPr>
              <p:nvPr/>
            </p:nvPicPr>
            <p:blipFill rotWithShape="1">
              <a:blip r:embed="rId29"/>
              <a:srcRect b="27092"/>
              <a:stretch/>
            </p:blipFill>
            <p:spPr>
              <a:xfrm>
                <a:off x="8853386" y="3169635"/>
                <a:ext cx="2746796" cy="2396573"/>
              </a:xfrm>
              <a:prstGeom prst="rect">
                <a:avLst/>
              </a:prstGeom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7913682" y="5523960"/>
                <a:ext cx="4278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Transparenz</a:t>
                </a:r>
              </a:p>
            </p:txBody>
          </p:sp>
        </p:grpSp>
      </p:grpSp>
      <p:grpSp>
        <p:nvGrpSpPr>
          <p:cNvPr id="9" name="Gruppieren 8"/>
          <p:cNvGrpSpPr/>
          <p:nvPr/>
        </p:nvGrpSpPr>
        <p:grpSpPr>
          <a:xfrm>
            <a:off x="7730780" y="62434"/>
            <a:ext cx="4204531" cy="2216972"/>
            <a:chOff x="7730780" y="62434"/>
            <a:chExt cx="4204531" cy="2216972"/>
          </a:xfrm>
        </p:grpSpPr>
        <p:sp>
          <p:nvSpPr>
            <p:cNvPr id="58" name="Freeform 23"/>
            <p:cNvSpPr/>
            <p:nvPr/>
          </p:nvSpPr>
          <p:spPr>
            <a:xfrm rot="19791485">
              <a:off x="7730780" y="1618275"/>
              <a:ext cx="1038642" cy="661131"/>
            </a:xfrm>
            <a:custGeom>
              <a:avLst/>
              <a:gdLst/>
              <a:ahLst/>
              <a:cxnLst/>
              <a:rect l="l" t="t" r="r" b="b"/>
              <a:pathLst>
                <a:path w="1443789" h="1028700">
                  <a:moveTo>
                    <a:pt x="0" y="0"/>
                  </a:moveTo>
                  <a:lnTo>
                    <a:pt x="1443789" y="0"/>
                  </a:lnTo>
                  <a:lnTo>
                    <a:pt x="1443789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1400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uppieren 5"/>
            <p:cNvGrpSpPr/>
            <p:nvPr/>
          </p:nvGrpSpPr>
          <p:grpSpPr>
            <a:xfrm>
              <a:off x="8310256" y="62434"/>
              <a:ext cx="3625055" cy="2193835"/>
              <a:chOff x="8310257" y="95230"/>
              <a:chExt cx="3625055" cy="2193835"/>
            </a:xfrm>
          </p:grpSpPr>
          <p:pic>
            <p:nvPicPr>
              <p:cNvPr id="47" name="Grafik 46"/>
              <p:cNvPicPr>
                <a:picLocks noChangeAspect="1"/>
              </p:cNvPicPr>
              <p:nvPr/>
            </p:nvPicPr>
            <p:blipFill rotWithShape="1">
              <a:blip r:embed="rId30"/>
              <a:srcRect b="23256"/>
              <a:stretch/>
            </p:blipFill>
            <p:spPr>
              <a:xfrm>
                <a:off x="8310257" y="95230"/>
                <a:ext cx="3179262" cy="1671781"/>
              </a:xfrm>
              <a:prstGeom prst="rect">
                <a:avLst/>
              </a:prstGeom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8730294" y="1765845"/>
                <a:ext cx="320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Wertschätzung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" t="64343" r="78184" b="20460"/>
          <a:stretch/>
        </p:blipFill>
        <p:spPr>
          <a:xfrm rot="20922502">
            <a:off x="356542" y="1437252"/>
            <a:ext cx="1466247" cy="859525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857483" y="1920529"/>
            <a:ext cx="1722407" cy="1454848"/>
          </a:xfrm>
          <a:custGeom>
            <a:avLst/>
            <a:gdLst/>
            <a:ahLst/>
            <a:cxnLst/>
            <a:rect l="l" t="t" r="r" b="b"/>
            <a:pathLst>
              <a:path w="2291722" h="1935726">
                <a:moveTo>
                  <a:pt x="0" y="0"/>
                </a:moveTo>
                <a:lnTo>
                  <a:pt x="2291722" y="0"/>
                </a:lnTo>
                <a:lnTo>
                  <a:pt x="2291722" y="1935726"/>
                </a:lnTo>
                <a:lnTo>
                  <a:pt x="0" y="19357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3997" t="-76769" r="-78552" b="-75616"/>
            </a:stretch>
          </a:blipFill>
        </p:spPr>
      </p:sp>
      <p:pic>
        <p:nvPicPr>
          <p:cNvPr id="63" name="Grafik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642" y="2358694"/>
            <a:ext cx="146624" cy="146624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8718649" y="1401136"/>
            <a:ext cx="1720806" cy="2061740"/>
            <a:chOff x="13603215" y="3797825"/>
            <a:chExt cx="2289592" cy="2743217"/>
          </a:xfrm>
        </p:grpSpPr>
        <p:sp>
          <p:nvSpPr>
            <p:cNvPr id="20" name="Freeform 20"/>
            <p:cNvSpPr/>
            <p:nvPr/>
          </p:nvSpPr>
          <p:spPr>
            <a:xfrm>
              <a:off x="13603215" y="5000922"/>
              <a:ext cx="1105038" cy="504174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32" r="-1"/>
            <a:stretch/>
          </p:blipFill>
          <p:spPr>
            <a:xfrm>
              <a:off x="14866896" y="3797825"/>
              <a:ext cx="1025911" cy="2743217"/>
            </a:xfrm>
            <a:prstGeom prst="rect">
              <a:avLst/>
            </a:prstGeom>
          </p:spPr>
        </p:pic>
      </p:grpSp>
      <p:sp>
        <p:nvSpPr>
          <p:cNvPr id="3" name="Rechteck 2"/>
          <p:cNvSpPr/>
          <p:nvPr/>
        </p:nvSpPr>
        <p:spPr>
          <a:xfrm>
            <a:off x="340603" y="3227128"/>
            <a:ext cx="2791570" cy="160104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AT" sz="24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Donnerstag</a:t>
            </a:r>
            <a:br>
              <a:rPr lang="de-AT" sz="24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2000"/>
              </a:lnSpc>
            </a:pPr>
            <a:r>
              <a:rPr lang="de-AT" sz="2400" b="1" dirty="0" smtClean="0">
                <a:solidFill>
                  <a:srgbClr val="7B8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</a:t>
            </a:r>
            <a:endParaRPr lang="de-AT" sz="2400" b="1" dirty="0">
              <a:solidFill>
                <a:srgbClr val="7B8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8853194" y="3231212"/>
            <a:ext cx="2791570" cy="160104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AT" sz="24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 </a:t>
            </a:r>
          </a:p>
          <a:p>
            <a:pPr algn="ctr">
              <a:lnSpc>
                <a:spcPts val="2000"/>
              </a:lnSpc>
            </a:pPr>
            <a:r>
              <a:rPr lang="de-AT" sz="24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2000"/>
              </a:lnSpc>
            </a:pPr>
            <a:r>
              <a:rPr lang="de-AT" sz="2400" b="1" dirty="0" smtClean="0">
                <a:solidFill>
                  <a:srgbClr val="7B8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Mittwoch</a:t>
            </a:r>
            <a:endParaRPr lang="de-AT" sz="2400" b="1" dirty="0">
              <a:solidFill>
                <a:srgbClr val="7B8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2819400" y="158419"/>
            <a:ext cx="2791570" cy="1345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Ernte nach Bestellung</a:t>
            </a:r>
            <a:endParaRPr lang="de-AT" sz="2400" b="1" dirty="0">
              <a:solidFill>
                <a:srgbClr val="7B8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857483" y="1865121"/>
            <a:ext cx="10787281" cy="265392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8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machen wir </a:t>
            </a:r>
          </a:p>
          <a:p>
            <a:pPr algn="ctr"/>
            <a:r>
              <a:rPr lang="de-AT" sz="8800" b="1" dirty="0" smtClean="0">
                <a:solidFill>
                  <a:srgbClr val="A5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genau?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610299" y="984651"/>
            <a:ext cx="1974609" cy="2532046"/>
            <a:chOff x="2610299" y="1327551"/>
            <a:chExt cx="1974609" cy="2532046"/>
          </a:xfrm>
        </p:grpSpPr>
        <p:grpSp>
          <p:nvGrpSpPr>
            <p:cNvPr id="15" name="Group 15"/>
            <p:cNvGrpSpPr/>
            <p:nvPr/>
          </p:nvGrpSpPr>
          <p:grpSpPr>
            <a:xfrm>
              <a:off x="2949876" y="1836839"/>
              <a:ext cx="1635032" cy="2022758"/>
              <a:chOff x="0" y="0"/>
              <a:chExt cx="2900622" cy="358846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944021" y="0"/>
                <a:ext cx="1956602" cy="3588466"/>
              </a:xfrm>
              <a:custGeom>
                <a:avLst/>
                <a:gdLst/>
                <a:ahLst/>
                <a:cxnLst/>
                <a:rect l="l" t="t" r="r" b="b"/>
                <a:pathLst>
                  <a:path w="1956602" h="3588466">
                    <a:moveTo>
                      <a:pt x="0" y="0"/>
                    </a:moveTo>
                    <a:lnTo>
                      <a:pt x="1956601" y="0"/>
                    </a:lnTo>
                    <a:lnTo>
                      <a:pt x="1956601" y="3588466"/>
                    </a:lnTo>
                    <a:lnTo>
                      <a:pt x="0" y="35884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151686"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1604129"/>
                <a:ext cx="1473384" cy="672232"/>
              </a:xfrm>
              <a:custGeom>
                <a:avLst/>
                <a:gdLst/>
                <a:ahLst/>
                <a:cxnLst/>
                <a:rect l="l" t="t" r="r" b="b"/>
                <a:pathLst>
                  <a:path w="1473384" h="672232">
                    <a:moveTo>
                      <a:pt x="0" y="0"/>
                    </a:moveTo>
                    <a:lnTo>
                      <a:pt x="1473384" y="0"/>
                    </a:lnTo>
                    <a:lnTo>
                      <a:pt x="1473384" y="672232"/>
                    </a:lnTo>
                    <a:lnTo>
                      <a:pt x="0" y="6722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7" name="Freeform 14"/>
            <p:cNvSpPr/>
            <p:nvPr/>
          </p:nvSpPr>
          <p:spPr>
            <a:xfrm rot="19577636">
              <a:off x="2610299" y="1327551"/>
              <a:ext cx="733154" cy="337299"/>
            </a:xfrm>
            <a:custGeom>
              <a:avLst/>
              <a:gdLst/>
              <a:ahLst/>
              <a:cxnLst/>
              <a:rect l="l" t="t" r="r" b="b"/>
              <a:pathLst>
                <a:path w="1105038" h="504174">
                  <a:moveTo>
                    <a:pt x="0" y="0"/>
                  </a:moveTo>
                  <a:lnTo>
                    <a:pt x="1105038" y="0"/>
                  </a:lnTo>
                  <a:lnTo>
                    <a:pt x="1105038" y="504174"/>
                  </a:lnTo>
                  <a:lnTo>
                    <a:pt x="0" y="50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uppieren 6"/>
          <p:cNvGrpSpPr/>
          <p:nvPr/>
        </p:nvGrpSpPr>
        <p:grpSpPr>
          <a:xfrm>
            <a:off x="5052498" y="1034428"/>
            <a:ext cx="3384716" cy="2258746"/>
            <a:chOff x="5052498" y="1377328"/>
            <a:chExt cx="3384716" cy="2258746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5052498" y="2214362"/>
              <a:ext cx="3384716" cy="1421712"/>
              <a:chOff x="9364916" y="4390765"/>
              <a:chExt cx="4586533" cy="189163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9364916" y="5008046"/>
                <a:ext cx="1105038" cy="504174"/>
              </a:xfrm>
              <a:custGeom>
                <a:avLst/>
                <a:gdLst/>
                <a:ahLst/>
                <a:cxnLst/>
                <a:rect l="l" t="t" r="r" b="b"/>
                <a:pathLst>
                  <a:path w="1105038" h="504174">
                    <a:moveTo>
                      <a:pt x="0" y="0"/>
                    </a:moveTo>
                    <a:lnTo>
                      <a:pt x="1105038" y="0"/>
                    </a:lnTo>
                    <a:lnTo>
                      <a:pt x="1105038" y="504174"/>
                    </a:lnTo>
                    <a:lnTo>
                      <a:pt x="0" y="5041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8572" y="4390765"/>
                <a:ext cx="3672877" cy="1891638"/>
              </a:xfrm>
              <a:prstGeom prst="rect">
                <a:avLst/>
              </a:prstGeom>
            </p:spPr>
          </p:pic>
        </p:grpSp>
        <p:sp>
          <p:nvSpPr>
            <p:cNvPr id="28" name="Freeform 14"/>
            <p:cNvSpPr/>
            <p:nvPr/>
          </p:nvSpPr>
          <p:spPr>
            <a:xfrm rot="2603420">
              <a:off x="5244393" y="1377328"/>
              <a:ext cx="733154" cy="337299"/>
            </a:xfrm>
            <a:custGeom>
              <a:avLst/>
              <a:gdLst/>
              <a:ahLst/>
              <a:cxnLst/>
              <a:rect l="l" t="t" r="r" b="b"/>
              <a:pathLst>
                <a:path w="1105038" h="504174">
                  <a:moveTo>
                    <a:pt x="0" y="0"/>
                  </a:moveTo>
                  <a:lnTo>
                    <a:pt x="1105038" y="0"/>
                  </a:lnTo>
                  <a:lnTo>
                    <a:pt x="1105038" y="504174"/>
                  </a:lnTo>
                  <a:lnTo>
                    <a:pt x="0" y="504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 rot="5400000">
            <a:off x="1191608" y="4773007"/>
            <a:ext cx="885649" cy="591815"/>
          </a:xfrm>
          <a:custGeom>
            <a:avLst/>
            <a:gdLst/>
            <a:ahLst/>
            <a:cxnLst/>
            <a:rect l="l" t="t" r="r" b="b"/>
            <a:pathLst>
              <a:path w="1443789" h="1028700">
                <a:moveTo>
                  <a:pt x="0" y="0"/>
                </a:moveTo>
                <a:lnTo>
                  <a:pt x="1443789" y="0"/>
                </a:lnTo>
                <a:lnTo>
                  <a:pt x="144378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uppieren 20"/>
          <p:cNvGrpSpPr/>
          <p:nvPr/>
        </p:nvGrpSpPr>
        <p:grpSpPr>
          <a:xfrm>
            <a:off x="142603" y="5550890"/>
            <a:ext cx="10463062" cy="426592"/>
            <a:chOff x="142603" y="5550890"/>
            <a:chExt cx="10463062" cy="426592"/>
          </a:xfrm>
        </p:grpSpPr>
        <p:sp>
          <p:nvSpPr>
            <p:cNvPr id="66" name="TextBox 24"/>
            <p:cNvSpPr txBox="1"/>
            <p:nvPr/>
          </p:nvSpPr>
          <p:spPr>
            <a:xfrm>
              <a:off x="142603" y="5550890"/>
              <a:ext cx="1923663" cy="4265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73"/>
                </a:lnSpc>
              </a:pPr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1634433" y="5572784"/>
              <a:ext cx="8971232" cy="398748"/>
              <a:chOff x="2974182" y="5207022"/>
              <a:chExt cx="7719971" cy="369213"/>
            </a:xfrm>
          </p:grpSpPr>
          <p:cxnSp>
            <p:nvCxnSpPr>
              <p:cNvPr id="4" name="Gerader Verbinder 3"/>
              <p:cNvCxnSpPr/>
              <p:nvPr/>
            </p:nvCxnSpPr>
            <p:spPr>
              <a:xfrm flipV="1">
                <a:off x="2974182" y="5394716"/>
                <a:ext cx="7719971" cy="779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 flipV="1">
                <a:off x="2974182" y="5221722"/>
                <a:ext cx="0" cy="3544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 flipV="1">
                <a:off x="4519348" y="5221784"/>
                <a:ext cx="0" cy="3544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>
              <a:xfrm flipV="1">
                <a:off x="6081047" y="5221784"/>
                <a:ext cx="0" cy="3544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>
              <a:xfrm flipV="1">
                <a:off x="7610192" y="5210593"/>
                <a:ext cx="0" cy="3544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 flipV="1">
                <a:off x="9172292" y="5210593"/>
                <a:ext cx="0" cy="3544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 flipV="1">
                <a:off x="10694153" y="5207022"/>
                <a:ext cx="0" cy="3544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uppieren 25"/>
          <p:cNvGrpSpPr/>
          <p:nvPr/>
        </p:nvGrpSpPr>
        <p:grpSpPr>
          <a:xfrm>
            <a:off x="1743167" y="5337971"/>
            <a:ext cx="10838590" cy="835806"/>
            <a:chOff x="1743167" y="5337971"/>
            <a:chExt cx="10838590" cy="835806"/>
          </a:xfrm>
        </p:grpSpPr>
        <p:sp>
          <p:nvSpPr>
            <p:cNvPr id="24" name="TextBox 24"/>
            <p:cNvSpPr txBox="1"/>
            <p:nvPr/>
          </p:nvSpPr>
          <p:spPr>
            <a:xfrm flipH="1">
              <a:off x="10053929" y="5337971"/>
              <a:ext cx="2527828" cy="835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73"/>
                </a:lnSpc>
              </a:pPr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15.500 </a:t>
              </a:r>
            </a:p>
            <a:p>
              <a:pPr algn="ctr">
                <a:lnSpc>
                  <a:spcPts val="3173"/>
                </a:lnSpc>
              </a:pPr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 /Tag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836016" y="5764783"/>
              <a:ext cx="1491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9320182" y="5755551"/>
              <a:ext cx="1491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743167" y="5789550"/>
              <a:ext cx="1491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Freeform 2"/>
          <p:cNvSpPr/>
          <p:nvPr/>
        </p:nvSpPr>
        <p:spPr>
          <a:xfrm>
            <a:off x="10915958" y="116957"/>
            <a:ext cx="1109788" cy="871870"/>
          </a:xfrm>
          <a:custGeom>
            <a:avLst/>
            <a:gdLst/>
            <a:ahLst/>
            <a:cxnLst/>
            <a:rect l="l" t="t" r="r" b="b"/>
            <a:pathLst>
              <a:path w="3437535" h="2513959">
                <a:moveTo>
                  <a:pt x="0" y="0"/>
                </a:moveTo>
                <a:lnTo>
                  <a:pt x="3437535" y="0"/>
                </a:lnTo>
                <a:lnTo>
                  <a:pt x="3437535" y="2513959"/>
                </a:lnTo>
                <a:lnTo>
                  <a:pt x="0" y="251395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341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7293 0.00023 " pathEditMode="relative" rAng="0" ptsTypes="AA">
                                      <p:cBhvr>
                                        <p:cTn id="4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/>
          <p:nvPr/>
        </p:nvSpPr>
        <p:spPr>
          <a:xfrm>
            <a:off x="1797979" y="-645387"/>
            <a:ext cx="8529968" cy="8336680"/>
          </a:xfrm>
          <a:custGeom>
            <a:avLst/>
            <a:gdLst/>
            <a:ahLst/>
            <a:cxnLst/>
            <a:rect l="l" t="t" r="r" b="b"/>
            <a:pathLst>
              <a:path w="5456492" h="5456492">
                <a:moveTo>
                  <a:pt x="0" y="0"/>
                </a:moveTo>
                <a:lnTo>
                  <a:pt x="5456492" y="0"/>
                </a:lnTo>
                <a:lnTo>
                  <a:pt x="5456492" y="5456492"/>
                </a:lnTo>
                <a:lnTo>
                  <a:pt x="0" y="5456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TextBox 27"/>
          <p:cNvSpPr txBox="1"/>
          <p:nvPr/>
        </p:nvSpPr>
        <p:spPr>
          <a:xfrm>
            <a:off x="2931200" y="3522953"/>
            <a:ext cx="519243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Vollsortimenter</a:t>
            </a:r>
            <a:r>
              <a: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Zielbild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313267" y="361471"/>
            <a:ext cx="5782733" cy="5482850"/>
            <a:chOff x="379910" y="431211"/>
            <a:chExt cx="5676235" cy="533160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44" y="736455"/>
              <a:ext cx="1872524" cy="1440032"/>
            </a:xfrm>
            <a:prstGeom prst="rect">
              <a:avLst/>
            </a:prstGeom>
            <a:effectLst/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10" y="2702824"/>
              <a:ext cx="1874940" cy="1442448"/>
            </a:xfrm>
            <a:prstGeom prst="rect">
              <a:avLst/>
            </a:prstGeom>
            <a:effectLst/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73" y="4322787"/>
              <a:ext cx="1874940" cy="1440032"/>
            </a:xfrm>
            <a:prstGeom prst="rect">
              <a:avLst/>
            </a:prstGeom>
            <a:effectLst/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687" y="2216980"/>
              <a:ext cx="1874940" cy="1440032"/>
            </a:xfrm>
            <a:prstGeom prst="rect">
              <a:avLst/>
            </a:prstGeom>
            <a:effectLst/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204" y="431211"/>
              <a:ext cx="1874941" cy="1442448"/>
            </a:xfrm>
            <a:prstGeom prst="rect">
              <a:avLst/>
            </a:prstGeom>
            <a:effectLst/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725" y="581161"/>
              <a:ext cx="1874941" cy="1442448"/>
            </a:xfrm>
            <a:prstGeom prst="rect">
              <a:avLst/>
            </a:prstGeom>
            <a:effectLst/>
          </p:spPr>
        </p:pic>
      </p:grpSp>
      <p:grpSp>
        <p:nvGrpSpPr>
          <p:cNvPr id="38" name="Gruppieren 37"/>
          <p:cNvGrpSpPr/>
          <p:nvPr/>
        </p:nvGrpSpPr>
        <p:grpSpPr>
          <a:xfrm>
            <a:off x="7707516" y="553829"/>
            <a:ext cx="3907360" cy="4988972"/>
            <a:chOff x="7707516" y="553829"/>
            <a:chExt cx="3907360" cy="498897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994" y="553829"/>
              <a:ext cx="1874941" cy="1442448"/>
            </a:xfrm>
            <a:prstGeom prst="rect">
              <a:avLst/>
            </a:prstGeom>
            <a:effectLst/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589" y="4102769"/>
              <a:ext cx="1874941" cy="1440032"/>
            </a:xfrm>
            <a:prstGeom prst="rect">
              <a:avLst/>
            </a:prstGeom>
            <a:effectLst/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516" y="1964853"/>
              <a:ext cx="1874941" cy="1442448"/>
            </a:xfrm>
            <a:prstGeom prst="rect">
              <a:avLst/>
            </a:prstGeom>
            <a:effectLst/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293" y="2963564"/>
              <a:ext cx="1874941" cy="1442448"/>
            </a:xfrm>
            <a:prstGeom prst="rect">
              <a:avLst/>
            </a:prstGeom>
            <a:effectLst/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935" y="1533659"/>
              <a:ext cx="1874941" cy="1442448"/>
            </a:xfrm>
            <a:prstGeom prst="rect">
              <a:avLst/>
            </a:prstGeom>
            <a:effectLst/>
          </p:spPr>
        </p:pic>
      </p:grpSp>
      <p:grpSp>
        <p:nvGrpSpPr>
          <p:cNvPr id="11" name="Gruppieren 10"/>
          <p:cNvGrpSpPr/>
          <p:nvPr/>
        </p:nvGrpSpPr>
        <p:grpSpPr>
          <a:xfrm>
            <a:off x="4101354" y="3397061"/>
            <a:ext cx="3406093" cy="2851448"/>
            <a:chOff x="13662119" y="4881890"/>
            <a:chExt cx="3406093" cy="2851448"/>
          </a:xfrm>
        </p:grpSpPr>
        <p:sp>
          <p:nvSpPr>
            <p:cNvPr id="24" name="Freeform 26"/>
            <p:cNvSpPr/>
            <p:nvPr/>
          </p:nvSpPr>
          <p:spPr>
            <a:xfrm>
              <a:off x="13730368" y="4881890"/>
              <a:ext cx="3337844" cy="2851448"/>
            </a:xfrm>
            <a:custGeom>
              <a:avLst/>
              <a:gdLst/>
              <a:ahLst/>
              <a:cxnLst/>
              <a:rect l="l" t="t" r="r" b="b"/>
              <a:pathLst>
                <a:path w="5456492" h="5456492">
                  <a:moveTo>
                    <a:pt x="0" y="0"/>
                  </a:moveTo>
                  <a:lnTo>
                    <a:pt x="5456492" y="0"/>
                  </a:lnTo>
                  <a:lnTo>
                    <a:pt x="5456492" y="5456492"/>
                  </a:lnTo>
                  <a:lnTo>
                    <a:pt x="0" y="5456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5" name="TextBox 27"/>
            <p:cNvSpPr txBox="1"/>
            <p:nvPr/>
          </p:nvSpPr>
          <p:spPr>
            <a:xfrm>
              <a:off x="13662119" y="5396937"/>
              <a:ext cx="3233714" cy="166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rnd. 350</a:t>
              </a:r>
              <a:endPara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Produkte</a:t>
              </a:r>
              <a:endPara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Sortiment</a:t>
              </a:r>
              <a:endPara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Freeform 2"/>
          <p:cNvSpPr/>
          <p:nvPr/>
        </p:nvSpPr>
        <p:spPr>
          <a:xfrm>
            <a:off x="10915958" y="116957"/>
            <a:ext cx="1109788" cy="871870"/>
          </a:xfrm>
          <a:custGeom>
            <a:avLst/>
            <a:gdLst/>
            <a:ahLst/>
            <a:cxnLst/>
            <a:rect l="l" t="t" r="r" b="b"/>
            <a:pathLst>
              <a:path w="3437535" h="2513959">
                <a:moveTo>
                  <a:pt x="0" y="0"/>
                </a:moveTo>
                <a:lnTo>
                  <a:pt x="3437535" y="0"/>
                </a:lnTo>
                <a:lnTo>
                  <a:pt x="3437535" y="2513959"/>
                </a:lnTo>
                <a:lnTo>
                  <a:pt x="0" y="25139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44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2" y="983500"/>
            <a:ext cx="11960843" cy="50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9" y="107893"/>
            <a:ext cx="11525617" cy="72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18" y="286848"/>
            <a:ext cx="6140591" cy="61138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434" y="286848"/>
            <a:ext cx="1469075" cy="20113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434" y="4426785"/>
            <a:ext cx="1423355" cy="19738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219" y="1847088"/>
            <a:ext cx="4732176" cy="33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0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382" y="4052489"/>
            <a:ext cx="11693235" cy="2219002"/>
          </a:xfrm>
        </p:spPr>
        <p:txBody>
          <a:bodyPr>
            <a:noAutofit/>
          </a:bodyPr>
          <a:lstStyle/>
          <a:p>
            <a:pPr algn="ctr"/>
            <a: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  <a:b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de-AT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Fairmarkter</a:t>
            </a:r>
            <a: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3" y="524861"/>
            <a:ext cx="3410473" cy="313970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14"/>
          <a:stretch/>
        </p:blipFill>
        <p:spPr>
          <a:xfrm>
            <a:off x="1" y="6173777"/>
            <a:ext cx="12192000" cy="680399"/>
          </a:xfrm>
          <a:prstGeom prst="rect">
            <a:avLst/>
          </a:prstGeom>
        </p:spPr>
      </p:pic>
      <p:sp>
        <p:nvSpPr>
          <p:cNvPr id="27" name="Freeform 2"/>
          <p:cNvSpPr/>
          <p:nvPr/>
        </p:nvSpPr>
        <p:spPr>
          <a:xfrm>
            <a:off x="10915958" y="116957"/>
            <a:ext cx="1109788" cy="871870"/>
          </a:xfrm>
          <a:custGeom>
            <a:avLst/>
            <a:gdLst/>
            <a:ahLst/>
            <a:cxnLst/>
            <a:rect l="l" t="t" r="r" b="b"/>
            <a:pathLst>
              <a:path w="3437535" h="2513959">
                <a:moveTo>
                  <a:pt x="0" y="0"/>
                </a:moveTo>
                <a:lnTo>
                  <a:pt x="3437535" y="0"/>
                </a:lnTo>
                <a:lnTo>
                  <a:pt x="3437535" y="2513959"/>
                </a:lnTo>
                <a:lnTo>
                  <a:pt x="0" y="2513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Breitbild</PresentationFormat>
  <Paragraphs>33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Landa SemiBold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JA ZU NAH   der Fairmarkter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Pöchhacker Waldemar</dc:creator>
  <cp:lastModifiedBy>Gappmaier Julia</cp:lastModifiedBy>
  <cp:revision>207</cp:revision>
  <cp:lastPrinted>2023-03-09T08:51:04Z</cp:lastPrinted>
  <dcterms:created xsi:type="dcterms:W3CDTF">2023-03-08T12:47:51Z</dcterms:created>
  <dcterms:modified xsi:type="dcterms:W3CDTF">2024-10-30T09:38:37Z</dcterms:modified>
</cp:coreProperties>
</file>