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17"/>
  </p:notesMasterIdLst>
  <p:sldIdLst>
    <p:sldId id="256" r:id="rId2"/>
    <p:sldId id="271" r:id="rId3"/>
    <p:sldId id="324" r:id="rId4"/>
    <p:sldId id="273" r:id="rId5"/>
    <p:sldId id="330" r:id="rId6"/>
    <p:sldId id="275" r:id="rId7"/>
    <p:sldId id="269" r:id="rId8"/>
    <p:sldId id="332" r:id="rId9"/>
    <p:sldId id="281" r:id="rId10"/>
    <p:sldId id="314" r:id="rId11"/>
    <p:sldId id="331" r:id="rId12"/>
    <p:sldId id="318" r:id="rId13"/>
    <p:sldId id="319" r:id="rId14"/>
    <p:sldId id="326" r:id="rId15"/>
    <p:sldId id="313" r:id="rId16"/>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EDED"/>
    <a:srgbClr val="E6E6E6"/>
    <a:srgbClr val="FBF8E8"/>
    <a:srgbClr val="FBF8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1" autoAdjust="0"/>
    <p:restoredTop sz="75813" autoAdjust="0"/>
  </p:normalViewPr>
  <p:slideViewPr>
    <p:cSldViewPr snapToGrid="0">
      <p:cViewPr varScale="1">
        <p:scale>
          <a:sx n="56" d="100"/>
          <a:sy n="56" d="100"/>
        </p:scale>
        <p:origin x="18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4257295954940733E-2"/>
          <c:y val="3.8194444444444448E-2"/>
          <c:w val="0.64439642838410149"/>
          <c:h val="0.88125601487314087"/>
        </c:manualLayout>
      </c:layout>
      <c:lineChart>
        <c:grouping val="standard"/>
        <c:varyColors val="0"/>
        <c:ser>
          <c:idx val="0"/>
          <c:order val="0"/>
          <c:tx>
            <c:strRef>
              <c:f>Bundesland!$I$12</c:f>
              <c:strCache>
                <c:ptCount val="1"/>
                <c:pt idx="0">
                  <c:v>Hutweide</c:v>
                </c:pt>
              </c:strCache>
            </c:strRef>
          </c:tx>
          <c:spPr>
            <a:ln w="28575" cap="rnd">
              <a:solidFill>
                <a:schemeClr val="accent1"/>
              </a:solidFill>
              <a:round/>
            </a:ln>
            <a:effectLst/>
          </c:spPr>
          <c:marker>
            <c:symbol val="circle"/>
            <c:size val="5"/>
            <c:spPr>
              <a:solidFill>
                <a:srgbClr val="FFFFFF"/>
              </a:solidFill>
              <a:ln w="12700">
                <a:solidFill>
                  <a:schemeClr val="accent1"/>
                </a:solidFill>
              </a:ln>
              <a:effectLst/>
            </c:spPr>
          </c:marker>
          <c:dLbls>
            <c:dLbl>
              <c:idx val="0"/>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0F8-4DA8-983C-5F8A215853D9}"/>
                </c:ext>
              </c:extLst>
            </c:dLbl>
            <c:dLbl>
              <c:idx val="18"/>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0F8-4DA8-983C-5F8A215853D9}"/>
                </c:ext>
              </c:extLst>
            </c:dLbl>
            <c:numFmt formatCode="#,##0" sourceLinked="0"/>
            <c:spPr>
              <a:noFill/>
              <a:ln>
                <a:noFill/>
              </a:ln>
              <a:effectLst/>
            </c:spPr>
            <c:txPr>
              <a:bodyPr rot="-2700000" spcFirstLastPara="1" vertOverflow="ellipsis"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de-DE"/>
              </a:p>
            </c:txPr>
            <c:dLblPos val="t"/>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Bundesland!$J$2:$AB$2</c:f>
              <c:numCache>
                <c:formatCode>0</c:formatCode>
                <c:ptCount val="19"/>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2022</c:v>
                </c:pt>
                <c:pt idx="16">
                  <c:v>2023</c:v>
                </c:pt>
                <c:pt idx="17">
                  <c:v>2024</c:v>
                </c:pt>
                <c:pt idx="18">
                  <c:v>2025</c:v>
                </c:pt>
              </c:numCache>
            </c:numRef>
          </c:cat>
          <c:val>
            <c:numRef>
              <c:f>Bundesland!$J$12:$AB$12</c:f>
              <c:numCache>
                <c:formatCode>#,##0.00</c:formatCode>
                <c:ptCount val="19"/>
                <c:pt idx="0">
                  <c:v>68748.849999999991</c:v>
                </c:pt>
                <c:pt idx="1">
                  <c:v>68590.869999999981</c:v>
                </c:pt>
                <c:pt idx="2">
                  <c:v>67694.210000000006</c:v>
                </c:pt>
                <c:pt idx="3">
                  <c:v>66271.959999999992</c:v>
                </c:pt>
                <c:pt idx="4">
                  <c:v>58774.78</c:v>
                </c:pt>
                <c:pt idx="5">
                  <c:v>59081.609999999986</c:v>
                </c:pt>
                <c:pt idx="6">
                  <c:v>57916.990000000005</c:v>
                </c:pt>
                <c:pt idx="7">
                  <c:v>56784.85</c:v>
                </c:pt>
                <c:pt idx="8">
                  <c:v>53684.849000000017</c:v>
                </c:pt>
                <c:pt idx="9">
                  <c:v>53342.517999999982</c:v>
                </c:pt>
                <c:pt idx="10">
                  <c:v>52349.844999999987</c:v>
                </c:pt>
                <c:pt idx="11">
                  <c:v>51400.287999999993</c:v>
                </c:pt>
                <c:pt idx="12">
                  <c:v>49815.428999999996</c:v>
                </c:pt>
                <c:pt idx="13">
                  <c:v>49231.092999999993</c:v>
                </c:pt>
                <c:pt idx="14">
                  <c:v>48759.771999999997</c:v>
                </c:pt>
                <c:pt idx="15">
                  <c:v>48313.960999999981</c:v>
                </c:pt>
                <c:pt idx="16">
                  <c:v>46712.972999999991</c:v>
                </c:pt>
                <c:pt idx="17">
                  <c:v>46979.315999999984</c:v>
                </c:pt>
                <c:pt idx="18">
                  <c:v>46906.682000000001</c:v>
                </c:pt>
              </c:numCache>
            </c:numRef>
          </c:val>
          <c:smooth val="0"/>
          <c:extLst>
            <c:ext xmlns:c16="http://schemas.microsoft.com/office/drawing/2014/chart" uri="{C3380CC4-5D6E-409C-BE32-E72D297353CC}">
              <c16:uniqueId val="{00000000-6B2D-4309-BBC3-452C699A3065}"/>
            </c:ext>
          </c:extLst>
        </c:ser>
        <c:ser>
          <c:idx val="1"/>
          <c:order val="1"/>
          <c:tx>
            <c:strRef>
              <c:f>Bundesland!$I$13</c:f>
              <c:strCache>
                <c:ptCount val="1"/>
                <c:pt idx="0">
                  <c:v>Mähweiden/-wiesen mit zwei Nutzungen</c:v>
                </c:pt>
              </c:strCache>
            </c:strRef>
          </c:tx>
          <c:spPr>
            <a:ln w="28575" cap="rnd">
              <a:solidFill>
                <a:schemeClr val="accent2"/>
              </a:solidFill>
              <a:round/>
            </a:ln>
            <a:effectLst/>
          </c:spPr>
          <c:marker>
            <c:symbol val="diamond"/>
            <c:size val="6"/>
            <c:spPr>
              <a:solidFill>
                <a:srgbClr val="FFFFFF"/>
              </a:solidFill>
              <a:ln w="12700">
                <a:solidFill>
                  <a:schemeClr val="accent2"/>
                </a:solidFill>
              </a:ln>
              <a:effectLst/>
            </c:spPr>
          </c:marker>
          <c:dLbls>
            <c:dLbl>
              <c:idx val="0"/>
              <c:layout>
                <c:manualLayout>
                  <c:x val="-2.5628224378363752E-2"/>
                  <c:y val="0.1108187518226888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0F8-4DA8-983C-5F8A215853D9}"/>
                </c:ext>
              </c:extLst>
            </c:dLbl>
            <c:dLbl>
              <c:idx val="18"/>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0F8-4DA8-983C-5F8A215853D9}"/>
                </c:ext>
              </c:extLst>
            </c:dLbl>
            <c:numFmt formatCode="#,##0" sourceLinked="0"/>
            <c:spPr>
              <a:noFill/>
              <a:ln>
                <a:noFill/>
              </a:ln>
              <a:effectLst/>
            </c:spPr>
            <c:txPr>
              <a:bodyPr rot="-2700000" spcFirstLastPara="1" vertOverflow="ellipsis"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de-DE"/>
              </a:p>
            </c:txPr>
            <c:dLblPos val="b"/>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Bundesland!$J$2:$AB$2</c:f>
              <c:numCache>
                <c:formatCode>0</c:formatCode>
                <c:ptCount val="19"/>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2022</c:v>
                </c:pt>
                <c:pt idx="16">
                  <c:v>2023</c:v>
                </c:pt>
                <c:pt idx="17">
                  <c:v>2024</c:v>
                </c:pt>
                <c:pt idx="18">
                  <c:v>2025</c:v>
                </c:pt>
              </c:numCache>
            </c:numRef>
          </c:cat>
          <c:val>
            <c:numRef>
              <c:f>Bundesland!$J$13:$AB$13</c:f>
              <c:numCache>
                <c:formatCode>General</c:formatCode>
                <c:ptCount val="19"/>
                <c:pt idx="0">
                  <c:v>269265.67000000004</c:v>
                </c:pt>
                <c:pt idx="1">
                  <c:v>270309.84999999998</c:v>
                </c:pt>
                <c:pt idx="2">
                  <c:v>266105.52</c:v>
                </c:pt>
                <c:pt idx="3">
                  <c:v>265176.49999999994</c:v>
                </c:pt>
                <c:pt idx="4">
                  <c:v>261594.52000000002</c:v>
                </c:pt>
                <c:pt idx="5">
                  <c:v>256996.61</c:v>
                </c:pt>
                <c:pt idx="6">
                  <c:v>253641.96000000002</c:v>
                </c:pt>
                <c:pt idx="7">
                  <c:v>246503.43000000005</c:v>
                </c:pt>
                <c:pt idx="8">
                  <c:v>218273.397</c:v>
                </c:pt>
                <c:pt idx="9">
                  <c:v>223393.15199999994</c:v>
                </c:pt>
                <c:pt idx="10">
                  <c:v>216110.43100000007</c:v>
                </c:pt>
                <c:pt idx="11">
                  <c:v>213992.86199999991</c:v>
                </c:pt>
                <c:pt idx="12">
                  <c:v>212346.71600000001</c:v>
                </c:pt>
                <c:pt idx="13">
                  <c:v>211690.17500000002</c:v>
                </c:pt>
                <c:pt idx="14">
                  <c:v>209483.86500000002</c:v>
                </c:pt>
                <c:pt idx="15">
                  <c:v>208316.87000000005</c:v>
                </c:pt>
                <c:pt idx="16">
                  <c:v>207679.32200000001</c:v>
                </c:pt>
                <c:pt idx="17">
                  <c:v>206949.93400000004</c:v>
                </c:pt>
                <c:pt idx="18">
                  <c:v>206671.77700000006</c:v>
                </c:pt>
              </c:numCache>
            </c:numRef>
          </c:val>
          <c:smooth val="0"/>
          <c:extLst>
            <c:ext xmlns:c16="http://schemas.microsoft.com/office/drawing/2014/chart" uri="{C3380CC4-5D6E-409C-BE32-E72D297353CC}">
              <c16:uniqueId val="{00000001-6B2D-4309-BBC3-452C699A3065}"/>
            </c:ext>
          </c:extLst>
        </c:ser>
        <c:dLbls>
          <c:showLegendKey val="0"/>
          <c:showVal val="0"/>
          <c:showCatName val="0"/>
          <c:showSerName val="0"/>
          <c:showPercent val="0"/>
          <c:showBubbleSize val="0"/>
        </c:dLbls>
        <c:marker val="1"/>
        <c:smooth val="0"/>
        <c:axId val="475130328"/>
        <c:axId val="475127048"/>
      </c:lineChart>
      <c:catAx>
        <c:axId val="475130328"/>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475127048"/>
        <c:crosses val="autoZero"/>
        <c:auto val="1"/>
        <c:lblAlgn val="ctr"/>
        <c:lblOffset val="100"/>
        <c:noMultiLvlLbl val="0"/>
      </c:catAx>
      <c:valAx>
        <c:axId val="475127048"/>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de-AT" sz="1400" dirty="0"/>
                  <a:t>Hektar</a:t>
                </a:r>
              </a:p>
            </c:rich>
          </c:tx>
          <c:layout>
            <c:manualLayout>
              <c:xMode val="edge"/>
              <c:yMode val="edge"/>
              <c:x val="1.6944988975379657E-2"/>
              <c:y val="5.6612715077282029E-2"/>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e-DE"/>
            </a:p>
          </c:txPr>
        </c:title>
        <c:numFmt formatCode="#,##0" sourceLinked="0"/>
        <c:majorTickMark val="none"/>
        <c:minorTickMark val="none"/>
        <c:tickLblPos val="nextTo"/>
        <c:crossAx val="475130328"/>
        <c:crosses val="autoZero"/>
        <c:crossBetween val="between"/>
      </c:valAx>
      <c:spPr>
        <a:noFill/>
        <a:ln>
          <a:noFill/>
        </a:ln>
        <a:effectLst/>
      </c:spPr>
    </c:plotArea>
    <c:legend>
      <c:legendPos val="r"/>
      <c:layout>
        <c:manualLayout>
          <c:xMode val="edge"/>
          <c:yMode val="edge"/>
          <c:x val="0.70626735558141829"/>
          <c:y val="7.6340769903762012E-2"/>
          <c:w val="0.28243600771592053"/>
          <c:h val="0.4028740157480315"/>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chart>
  <c:spPr>
    <a:noFill/>
    <a:ln>
      <a:noFill/>
    </a:ln>
    <a:effectLst/>
  </c:spPr>
  <c:txPr>
    <a:bodyPr/>
    <a:lstStyle/>
    <a:p>
      <a:pPr>
        <a:defRPr/>
      </a:pPr>
      <a:endParaRPr lang="de-DE"/>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9.png"/></Relationships>
</file>

<file path=ppt/diagrams/_rels/drawing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DD27BAF-4138-42A9-A59E-AC257BC6DB94}"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lang="de-DE"/>
        </a:p>
      </dgm:t>
    </dgm:pt>
    <dgm:pt modelId="{587896D1-9050-44AF-9072-E02AF4BC1570}">
      <dgm:prSet phldrT="[Text]" custT="1"/>
      <dgm:spPr>
        <a:solidFill>
          <a:schemeClr val="accent6"/>
        </a:solidFill>
      </dgm:spPr>
      <dgm:t>
        <a:bodyPr/>
        <a:lstStyle/>
        <a:p>
          <a:r>
            <a:rPr lang="de-DE" sz="1050" dirty="0"/>
            <a:t>Daten Grundlage</a:t>
          </a:r>
        </a:p>
      </dgm:t>
    </dgm:pt>
    <dgm:pt modelId="{45344163-43E9-4485-AC53-A548CF478084}" type="parTrans" cxnId="{49E8B366-91AD-4DEB-86D1-89D718A9A2AD}">
      <dgm:prSet/>
      <dgm:spPr/>
      <dgm:t>
        <a:bodyPr/>
        <a:lstStyle/>
        <a:p>
          <a:endParaRPr lang="de-DE"/>
        </a:p>
      </dgm:t>
    </dgm:pt>
    <dgm:pt modelId="{06A2AB80-9D4B-4FDF-A9A6-676BAE9A0487}" type="sibTrans" cxnId="{49E8B366-91AD-4DEB-86D1-89D718A9A2AD}">
      <dgm:prSet/>
      <dgm:spPr>
        <a:solidFill>
          <a:schemeClr val="accent6">
            <a:lumMod val="50000"/>
          </a:schemeClr>
        </a:solidFill>
      </dgm:spPr>
      <dgm:t>
        <a:bodyPr/>
        <a:lstStyle/>
        <a:p>
          <a:endParaRPr lang="de-DE"/>
        </a:p>
      </dgm:t>
    </dgm:pt>
    <dgm:pt modelId="{804C776E-3485-4B82-B2B3-153D755B9040}">
      <dgm:prSet phldrT="[Text]" custT="1"/>
      <dgm:spPr>
        <a:solidFill>
          <a:schemeClr val="accent6"/>
        </a:solidFill>
      </dgm:spPr>
      <dgm:t>
        <a:bodyPr/>
        <a:lstStyle/>
        <a:p>
          <a:r>
            <a:rPr lang="de-DE" sz="900" dirty="0"/>
            <a:t>Aufbereiten der Daten</a:t>
          </a:r>
        </a:p>
      </dgm:t>
    </dgm:pt>
    <dgm:pt modelId="{AB87E400-7EBE-4191-AFB0-57900F388981}" type="parTrans" cxnId="{8B065651-0A4D-426A-9FEF-72EFC90089C9}">
      <dgm:prSet/>
      <dgm:spPr/>
      <dgm:t>
        <a:bodyPr/>
        <a:lstStyle/>
        <a:p>
          <a:endParaRPr lang="de-DE"/>
        </a:p>
      </dgm:t>
    </dgm:pt>
    <dgm:pt modelId="{71FA9959-14BF-49CA-8E71-E107336E9C13}" type="sibTrans" cxnId="{8B065651-0A4D-426A-9FEF-72EFC90089C9}">
      <dgm:prSet/>
      <dgm:spPr/>
      <dgm:t>
        <a:bodyPr/>
        <a:lstStyle/>
        <a:p>
          <a:endParaRPr lang="de-DE"/>
        </a:p>
      </dgm:t>
    </dgm:pt>
    <dgm:pt modelId="{67781738-2AA2-4E73-B89E-B2A395AF035B}">
      <dgm:prSet phldrT="[Text]" custT="1"/>
      <dgm:spPr>
        <a:solidFill>
          <a:schemeClr val="accent6"/>
        </a:solidFill>
      </dgm:spPr>
      <dgm:t>
        <a:bodyPr/>
        <a:lstStyle/>
        <a:p>
          <a:r>
            <a:rPr lang="de-DE" sz="900" dirty="0"/>
            <a:t>Datenbasis liegt vor </a:t>
          </a:r>
        </a:p>
      </dgm:t>
    </dgm:pt>
    <dgm:pt modelId="{7304F857-3F1B-411C-AA95-BB4B3289DB2A}" type="parTrans" cxnId="{F7F7E5BF-2E25-4DF1-B524-38D2B4AFA9F5}">
      <dgm:prSet/>
      <dgm:spPr/>
      <dgm:t>
        <a:bodyPr/>
        <a:lstStyle/>
        <a:p>
          <a:endParaRPr lang="de-DE"/>
        </a:p>
      </dgm:t>
    </dgm:pt>
    <dgm:pt modelId="{2FEF70FC-DF0B-4298-93B0-BF96149C2B31}" type="sibTrans" cxnId="{F7F7E5BF-2E25-4DF1-B524-38D2B4AFA9F5}">
      <dgm:prSet/>
      <dgm:spPr/>
      <dgm:t>
        <a:bodyPr/>
        <a:lstStyle/>
        <a:p>
          <a:endParaRPr lang="de-DE"/>
        </a:p>
      </dgm:t>
    </dgm:pt>
    <dgm:pt modelId="{D50CE48C-074C-469A-A92E-4FEAC7DF31FF}">
      <dgm:prSet phldrT="[Text]" custT="1"/>
      <dgm:spPr>
        <a:solidFill>
          <a:schemeClr val="accent6"/>
        </a:solidFill>
      </dgm:spPr>
      <dgm:t>
        <a:bodyPr/>
        <a:lstStyle/>
        <a:p>
          <a:r>
            <a:rPr lang="de-DE" sz="1050" dirty="0"/>
            <a:t>Maßnahmenplanung</a:t>
          </a:r>
        </a:p>
      </dgm:t>
    </dgm:pt>
    <dgm:pt modelId="{C736593F-6A62-42C0-B343-030220F1BECC}" type="parTrans" cxnId="{5AB690A0-7CBC-4F64-AFF4-5125CA5EC975}">
      <dgm:prSet/>
      <dgm:spPr/>
      <dgm:t>
        <a:bodyPr/>
        <a:lstStyle/>
        <a:p>
          <a:endParaRPr lang="de-DE"/>
        </a:p>
      </dgm:t>
    </dgm:pt>
    <dgm:pt modelId="{535AF3E5-2099-4A5F-B6F4-E446FF35D1D9}" type="sibTrans" cxnId="{5AB690A0-7CBC-4F64-AFF4-5125CA5EC975}">
      <dgm:prSet/>
      <dgm:spPr>
        <a:solidFill>
          <a:schemeClr val="accent6">
            <a:lumMod val="50000"/>
          </a:schemeClr>
        </a:solidFill>
      </dgm:spPr>
      <dgm:t>
        <a:bodyPr/>
        <a:lstStyle/>
        <a:p>
          <a:endParaRPr lang="de-DE"/>
        </a:p>
      </dgm:t>
    </dgm:pt>
    <dgm:pt modelId="{770F3F13-897F-4E2D-B57D-83268C061924}">
      <dgm:prSet phldrT="[Text]" custT="1"/>
      <dgm:spPr>
        <a:solidFill>
          <a:schemeClr val="accent6"/>
        </a:solidFill>
      </dgm:spPr>
      <dgm:t>
        <a:bodyPr/>
        <a:lstStyle/>
        <a:p>
          <a:r>
            <a:rPr lang="de-DE" sz="900" dirty="0"/>
            <a:t>Konzept für MP</a:t>
          </a:r>
        </a:p>
      </dgm:t>
    </dgm:pt>
    <dgm:pt modelId="{A61947C2-F972-4F64-A3EB-DD087A28CEF4}" type="parTrans" cxnId="{9A7ACC48-F6FA-4940-AEF2-87869D977E2B}">
      <dgm:prSet/>
      <dgm:spPr/>
      <dgm:t>
        <a:bodyPr/>
        <a:lstStyle/>
        <a:p>
          <a:endParaRPr lang="de-DE"/>
        </a:p>
      </dgm:t>
    </dgm:pt>
    <dgm:pt modelId="{DE98D70F-CEC8-486A-8B28-26B56815F22E}" type="sibTrans" cxnId="{9A7ACC48-F6FA-4940-AEF2-87869D977E2B}">
      <dgm:prSet/>
      <dgm:spPr/>
      <dgm:t>
        <a:bodyPr/>
        <a:lstStyle/>
        <a:p>
          <a:endParaRPr lang="de-DE"/>
        </a:p>
      </dgm:t>
    </dgm:pt>
    <dgm:pt modelId="{97BAA3B6-A379-491C-9E3E-B9731BBCE3A5}">
      <dgm:prSet phldrT="[Text]" custT="1"/>
      <dgm:spPr>
        <a:solidFill>
          <a:schemeClr val="accent6"/>
        </a:solidFill>
      </dgm:spPr>
      <dgm:t>
        <a:bodyPr/>
        <a:lstStyle/>
        <a:p>
          <a:r>
            <a:rPr lang="de-DE" sz="900" dirty="0"/>
            <a:t>Integration laufender Maßnahmen</a:t>
          </a:r>
        </a:p>
      </dgm:t>
    </dgm:pt>
    <dgm:pt modelId="{031DEAD2-323A-4618-BAE6-5880A48183CC}" type="parTrans" cxnId="{40E3BDF8-915A-47C1-B466-955A7C45CB45}">
      <dgm:prSet/>
      <dgm:spPr/>
      <dgm:t>
        <a:bodyPr/>
        <a:lstStyle/>
        <a:p>
          <a:endParaRPr lang="de-DE"/>
        </a:p>
      </dgm:t>
    </dgm:pt>
    <dgm:pt modelId="{9D678D6A-F5D3-4DB1-BF39-16E8E37FE39D}" type="sibTrans" cxnId="{40E3BDF8-915A-47C1-B466-955A7C45CB45}">
      <dgm:prSet/>
      <dgm:spPr/>
      <dgm:t>
        <a:bodyPr/>
        <a:lstStyle/>
        <a:p>
          <a:endParaRPr lang="de-DE"/>
        </a:p>
      </dgm:t>
    </dgm:pt>
    <dgm:pt modelId="{4F6D35D8-EF9F-4D1D-BDD2-17198D0430AD}">
      <dgm:prSet phldrT="[Text]" custT="1"/>
      <dgm:spPr>
        <a:solidFill>
          <a:schemeClr val="accent6"/>
        </a:solidFill>
      </dgm:spPr>
      <dgm:t>
        <a:bodyPr/>
        <a:lstStyle/>
        <a:p>
          <a:r>
            <a:rPr lang="de-DE" sz="1050" dirty="0"/>
            <a:t>Kosten</a:t>
          </a:r>
        </a:p>
      </dgm:t>
    </dgm:pt>
    <dgm:pt modelId="{AA6810DE-1322-429F-80F5-E7C93F7DD5DD}" type="parTrans" cxnId="{FF15889B-D415-4264-A2B6-2B9ACC96C39F}">
      <dgm:prSet/>
      <dgm:spPr/>
      <dgm:t>
        <a:bodyPr/>
        <a:lstStyle/>
        <a:p>
          <a:endParaRPr lang="de-DE"/>
        </a:p>
      </dgm:t>
    </dgm:pt>
    <dgm:pt modelId="{849C2DB3-533E-463D-8472-E5B67669CC6A}" type="sibTrans" cxnId="{FF15889B-D415-4264-A2B6-2B9ACC96C39F}">
      <dgm:prSet/>
      <dgm:spPr>
        <a:solidFill>
          <a:schemeClr val="accent6">
            <a:lumMod val="50000"/>
          </a:schemeClr>
        </a:solidFill>
      </dgm:spPr>
      <dgm:t>
        <a:bodyPr/>
        <a:lstStyle/>
        <a:p>
          <a:endParaRPr lang="de-DE"/>
        </a:p>
      </dgm:t>
    </dgm:pt>
    <dgm:pt modelId="{D557443E-1D54-41D0-BCCF-397B4B1C855E}">
      <dgm:prSet phldrT="[Text]" custT="1"/>
      <dgm:spPr>
        <a:solidFill>
          <a:schemeClr val="accent6"/>
        </a:solidFill>
      </dgm:spPr>
      <dgm:t>
        <a:bodyPr/>
        <a:lstStyle/>
        <a:p>
          <a:r>
            <a:rPr lang="de-DE" sz="900" dirty="0"/>
            <a:t>Schätzung der Kosten / Maßnahme</a:t>
          </a:r>
        </a:p>
      </dgm:t>
    </dgm:pt>
    <dgm:pt modelId="{D9A4558A-D176-4E51-A346-6137CAD3695A}" type="parTrans" cxnId="{288F84A5-037A-4D2C-9802-2542E67DADFE}">
      <dgm:prSet/>
      <dgm:spPr/>
      <dgm:t>
        <a:bodyPr/>
        <a:lstStyle/>
        <a:p>
          <a:endParaRPr lang="de-DE"/>
        </a:p>
      </dgm:t>
    </dgm:pt>
    <dgm:pt modelId="{C02DF702-748B-4E44-A2AA-334E691B7B1E}" type="sibTrans" cxnId="{288F84A5-037A-4D2C-9802-2542E67DADFE}">
      <dgm:prSet/>
      <dgm:spPr/>
      <dgm:t>
        <a:bodyPr/>
        <a:lstStyle/>
        <a:p>
          <a:endParaRPr lang="de-DE"/>
        </a:p>
      </dgm:t>
    </dgm:pt>
    <dgm:pt modelId="{76673457-48BD-4A21-8AD6-0259C2FBEA62}">
      <dgm:prSet phldrT="[Text]" custT="1"/>
      <dgm:spPr>
        <a:solidFill>
          <a:schemeClr val="accent6"/>
        </a:solidFill>
      </dgm:spPr>
      <dgm:t>
        <a:bodyPr/>
        <a:lstStyle/>
        <a:p>
          <a:r>
            <a:rPr lang="de-DE" sz="900" dirty="0"/>
            <a:t>Liste mit geplanten Maßnahmen</a:t>
          </a:r>
        </a:p>
      </dgm:t>
    </dgm:pt>
    <dgm:pt modelId="{BDEA6C7F-FD5D-4A40-B3C7-82E205FE834E}" type="parTrans" cxnId="{4E9E6431-CAFD-47E1-8BAE-ABE358AFDFD2}">
      <dgm:prSet/>
      <dgm:spPr/>
      <dgm:t>
        <a:bodyPr/>
        <a:lstStyle/>
        <a:p>
          <a:endParaRPr lang="de-DE"/>
        </a:p>
      </dgm:t>
    </dgm:pt>
    <dgm:pt modelId="{9D1325C0-46DE-4BED-B148-9BC56FFF8655}" type="sibTrans" cxnId="{4E9E6431-CAFD-47E1-8BAE-ABE358AFDFD2}">
      <dgm:prSet/>
      <dgm:spPr/>
      <dgm:t>
        <a:bodyPr/>
        <a:lstStyle/>
        <a:p>
          <a:endParaRPr lang="de-DE"/>
        </a:p>
      </dgm:t>
    </dgm:pt>
    <dgm:pt modelId="{099FB6C8-62C8-4278-BCCF-36D0C4F8BD1D}">
      <dgm:prSet phldrT="[Text]" custT="1"/>
      <dgm:spPr>
        <a:solidFill>
          <a:schemeClr val="accent6"/>
        </a:solidFill>
      </dgm:spPr>
      <dgm:t>
        <a:bodyPr/>
        <a:lstStyle/>
        <a:p>
          <a:r>
            <a:rPr lang="de-DE" sz="900" dirty="0"/>
            <a:t>Räumlich Verortung der Maßnahmen</a:t>
          </a:r>
        </a:p>
      </dgm:t>
    </dgm:pt>
    <dgm:pt modelId="{B1EAA156-A5C2-4655-ADA1-A918B5A5996E}" type="parTrans" cxnId="{D5EFE31F-A70A-45FC-941B-9CFBBD0CE718}">
      <dgm:prSet/>
      <dgm:spPr/>
      <dgm:t>
        <a:bodyPr/>
        <a:lstStyle/>
        <a:p>
          <a:endParaRPr lang="de-DE"/>
        </a:p>
      </dgm:t>
    </dgm:pt>
    <dgm:pt modelId="{3ED67E5D-EA06-4815-AB67-7E5D7AEF5C5D}" type="sibTrans" cxnId="{D5EFE31F-A70A-45FC-941B-9CFBBD0CE718}">
      <dgm:prSet/>
      <dgm:spPr/>
      <dgm:t>
        <a:bodyPr/>
        <a:lstStyle/>
        <a:p>
          <a:endParaRPr lang="de-DE"/>
        </a:p>
      </dgm:t>
    </dgm:pt>
    <dgm:pt modelId="{4D8F2E6C-FABC-4181-A01E-9FE4864B662E}">
      <dgm:prSet phldrT="[Text]" custT="1"/>
      <dgm:spPr>
        <a:solidFill>
          <a:schemeClr val="accent6"/>
        </a:solidFill>
      </dgm:spPr>
      <dgm:t>
        <a:bodyPr/>
        <a:lstStyle/>
        <a:p>
          <a:r>
            <a:rPr lang="de-DE" sz="900" dirty="0"/>
            <a:t>Schätzung Fläche</a:t>
          </a:r>
        </a:p>
      </dgm:t>
    </dgm:pt>
    <dgm:pt modelId="{BBCD433F-D9FA-4147-B880-8BBFE5AD5159}" type="parTrans" cxnId="{31D1C2D2-86DE-4FDF-836E-8D46D4226CF9}">
      <dgm:prSet/>
      <dgm:spPr/>
      <dgm:t>
        <a:bodyPr/>
        <a:lstStyle/>
        <a:p>
          <a:endParaRPr lang="de-DE"/>
        </a:p>
      </dgm:t>
    </dgm:pt>
    <dgm:pt modelId="{A557A8A9-C557-4998-ADBB-F4188D81FE25}" type="sibTrans" cxnId="{31D1C2D2-86DE-4FDF-836E-8D46D4226CF9}">
      <dgm:prSet/>
      <dgm:spPr/>
      <dgm:t>
        <a:bodyPr/>
        <a:lstStyle/>
        <a:p>
          <a:endParaRPr lang="de-DE"/>
        </a:p>
      </dgm:t>
    </dgm:pt>
    <dgm:pt modelId="{08D6B367-F335-4BCF-8A8B-60EBD75CCC99}">
      <dgm:prSet phldrT="[Text]" custT="1"/>
      <dgm:spPr>
        <a:solidFill>
          <a:schemeClr val="accent6"/>
        </a:solidFill>
      </dgm:spPr>
      <dgm:t>
        <a:bodyPr/>
        <a:lstStyle/>
        <a:p>
          <a:r>
            <a:rPr lang="de-DE" sz="900" dirty="0"/>
            <a:t>Summe der Kosten</a:t>
          </a:r>
        </a:p>
      </dgm:t>
    </dgm:pt>
    <dgm:pt modelId="{CF7F6CF6-AA02-4056-910D-C9BE14DB014D}" type="parTrans" cxnId="{B123CCAF-A87C-47FC-AAD1-9080EEF5A11F}">
      <dgm:prSet/>
      <dgm:spPr/>
      <dgm:t>
        <a:bodyPr/>
        <a:lstStyle/>
        <a:p>
          <a:endParaRPr lang="de-DE"/>
        </a:p>
      </dgm:t>
    </dgm:pt>
    <dgm:pt modelId="{F328F0CC-2287-4D52-91D3-E415BEEE51A2}" type="sibTrans" cxnId="{B123CCAF-A87C-47FC-AAD1-9080EEF5A11F}">
      <dgm:prSet/>
      <dgm:spPr/>
      <dgm:t>
        <a:bodyPr/>
        <a:lstStyle/>
        <a:p>
          <a:endParaRPr lang="de-DE"/>
        </a:p>
      </dgm:t>
    </dgm:pt>
    <dgm:pt modelId="{09DDB7B1-6E50-4B05-916D-BF344D6F6E87}">
      <dgm:prSet phldrT="[Text]" custT="1"/>
      <dgm:spPr>
        <a:solidFill>
          <a:schemeClr val="accent6"/>
        </a:solidFill>
      </dgm:spPr>
      <dgm:t>
        <a:bodyPr/>
        <a:lstStyle/>
        <a:p>
          <a:r>
            <a:rPr lang="de-DE" sz="900" dirty="0"/>
            <a:t>Ansatz zur Kostenschätzung</a:t>
          </a:r>
        </a:p>
      </dgm:t>
    </dgm:pt>
    <dgm:pt modelId="{87D4B766-2358-473D-9F2A-91E3C084947A}" type="sibTrans" cxnId="{58EFDE5D-2D9A-4008-9DCF-195176EEF98F}">
      <dgm:prSet/>
      <dgm:spPr/>
      <dgm:t>
        <a:bodyPr/>
        <a:lstStyle/>
        <a:p>
          <a:endParaRPr lang="de-DE"/>
        </a:p>
      </dgm:t>
    </dgm:pt>
    <dgm:pt modelId="{BD9CCC2B-65B9-444B-AC33-D0187D620FD5}" type="parTrans" cxnId="{58EFDE5D-2D9A-4008-9DCF-195176EEF98F}">
      <dgm:prSet/>
      <dgm:spPr/>
      <dgm:t>
        <a:bodyPr/>
        <a:lstStyle/>
        <a:p>
          <a:endParaRPr lang="de-DE"/>
        </a:p>
      </dgm:t>
    </dgm:pt>
    <dgm:pt modelId="{A8D6DB96-6148-468F-9F7D-FABA22D19CC4}">
      <dgm:prSet phldrT="[Text]" custT="1"/>
      <dgm:spPr>
        <a:solidFill>
          <a:schemeClr val="accent6"/>
        </a:solidFill>
      </dgm:spPr>
      <dgm:t>
        <a:bodyPr/>
        <a:lstStyle/>
        <a:p>
          <a:r>
            <a:rPr lang="de-DE" sz="1050" dirty="0"/>
            <a:t>WH-Plan Fertigstellen</a:t>
          </a:r>
        </a:p>
      </dgm:t>
    </dgm:pt>
    <dgm:pt modelId="{CDFB71B4-906B-4CBC-9D50-5232ACB397A5}" type="parTrans" cxnId="{0A985BA2-1C93-4624-BA0B-BBD97D77C1D9}">
      <dgm:prSet/>
      <dgm:spPr/>
      <dgm:t>
        <a:bodyPr/>
        <a:lstStyle/>
        <a:p>
          <a:endParaRPr lang="de-DE"/>
        </a:p>
      </dgm:t>
    </dgm:pt>
    <dgm:pt modelId="{DBFC4C52-CC72-4771-B4DB-963DF2AB3933}" type="sibTrans" cxnId="{0A985BA2-1C93-4624-BA0B-BBD97D77C1D9}">
      <dgm:prSet/>
      <dgm:spPr/>
      <dgm:t>
        <a:bodyPr/>
        <a:lstStyle/>
        <a:p>
          <a:endParaRPr lang="de-DE"/>
        </a:p>
      </dgm:t>
    </dgm:pt>
    <dgm:pt modelId="{2510D67F-5588-4522-8C43-9181BE62AE36}">
      <dgm:prSet phldrT="[Text]" custT="1"/>
      <dgm:spPr>
        <a:solidFill>
          <a:schemeClr val="accent6"/>
        </a:solidFill>
      </dgm:spPr>
      <dgm:t>
        <a:bodyPr/>
        <a:lstStyle/>
        <a:p>
          <a:endParaRPr lang="de-DE" sz="900" dirty="0"/>
        </a:p>
      </dgm:t>
    </dgm:pt>
    <dgm:pt modelId="{6FA48B9A-D8ED-4858-9C55-0858624C846C}" type="parTrans" cxnId="{4ABDE5CB-56FE-4FA4-BC1D-5A57D8932502}">
      <dgm:prSet/>
      <dgm:spPr/>
      <dgm:t>
        <a:bodyPr/>
        <a:lstStyle/>
        <a:p>
          <a:endParaRPr lang="de-DE"/>
        </a:p>
      </dgm:t>
    </dgm:pt>
    <dgm:pt modelId="{628CD744-C9E8-47B9-A4B4-8DEA6B7C7E3B}" type="sibTrans" cxnId="{4ABDE5CB-56FE-4FA4-BC1D-5A57D8932502}">
      <dgm:prSet/>
      <dgm:spPr/>
      <dgm:t>
        <a:bodyPr/>
        <a:lstStyle/>
        <a:p>
          <a:endParaRPr lang="de-DE"/>
        </a:p>
      </dgm:t>
    </dgm:pt>
    <dgm:pt modelId="{7D0F3F32-F336-4EBC-8FE9-4282A96F6D27}">
      <dgm:prSet phldrT="[Text]" custT="1"/>
      <dgm:spPr>
        <a:solidFill>
          <a:schemeClr val="accent6"/>
        </a:solidFill>
      </dgm:spPr>
      <dgm:t>
        <a:bodyPr/>
        <a:lstStyle/>
        <a:p>
          <a:endParaRPr lang="de-DE" sz="900" dirty="0"/>
        </a:p>
      </dgm:t>
    </dgm:pt>
    <dgm:pt modelId="{12DF7E78-1A93-45E1-AEA3-06953F01C452}" type="parTrans" cxnId="{FCE5837B-0290-4DF7-BCEF-0E47268D6504}">
      <dgm:prSet/>
      <dgm:spPr/>
      <dgm:t>
        <a:bodyPr/>
        <a:lstStyle/>
        <a:p>
          <a:endParaRPr lang="de-DE"/>
        </a:p>
      </dgm:t>
    </dgm:pt>
    <dgm:pt modelId="{347B68DD-F7FE-4986-B140-3F260467DB56}" type="sibTrans" cxnId="{FCE5837B-0290-4DF7-BCEF-0E47268D6504}">
      <dgm:prSet/>
      <dgm:spPr/>
      <dgm:t>
        <a:bodyPr/>
        <a:lstStyle/>
        <a:p>
          <a:endParaRPr lang="de-DE"/>
        </a:p>
      </dgm:t>
    </dgm:pt>
    <dgm:pt modelId="{F1CB1454-9FD8-4541-A66E-FE3EAC04720B}">
      <dgm:prSet phldrT="[Text]" custT="1"/>
      <dgm:spPr>
        <a:solidFill>
          <a:schemeClr val="accent6"/>
        </a:solidFill>
      </dgm:spPr>
      <dgm:t>
        <a:bodyPr/>
        <a:lstStyle/>
        <a:p>
          <a:r>
            <a:rPr lang="de-DE" sz="900" dirty="0"/>
            <a:t>STG Prozess zur Freigabe</a:t>
          </a:r>
        </a:p>
      </dgm:t>
    </dgm:pt>
    <dgm:pt modelId="{DA1F259F-EACE-4EB1-9C9C-1FFC0D678315}" type="parTrans" cxnId="{E8678B93-F8AF-4AE6-B9BD-5A9FDDF4DA82}">
      <dgm:prSet/>
      <dgm:spPr/>
      <dgm:t>
        <a:bodyPr/>
        <a:lstStyle/>
        <a:p>
          <a:endParaRPr lang="de-DE"/>
        </a:p>
      </dgm:t>
    </dgm:pt>
    <dgm:pt modelId="{FBC32DB4-B7EF-4383-9310-505E71F04583}" type="sibTrans" cxnId="{E8678B93-F8AF-4AE6-B9BD-5A9FDDF4DA82}">
      <dgm:prSet/>
      <dgm:spPr/>
      <dgm:t>
        <a:bodyPr/>
        <a:lstStyle/>
        <a:p>
          <a:endParaRPr lang="de-DE"/>
        </a:p>
      </dgm:t>
    </dgm:pt>
    <dgm:pt modelId="{97CD3948-4BF3-4DEB-9F5F-8E9A22290C8C}">
      <dgm:prSet phldrT="[Text]" custT="1"/>
      <dgm:spPr>
        <a:solidFill>
          <a:schemeClr val="accent6"/>
        </a:solidFill>
      </dgm:spPr>
      <dgm:t>
        <a:bodyPr/>
        <a:lstStyle/>
        <a:p>
          <a:r>
            <a:rPr lang="de-DE" sz="900" dirty="0"/>
            <a:t>Prozess zur Adaption</a:t>
          </a:r>
        </a:p>
      </dgm:t>
    </dgm:pt>
    <dgm:pt modelId="{6FAD94DC-A44A-4047-88DE-74E19773D9BA}" type="parTrans" cxnId="{508E08FF-8EDE-45C0-BEAB-8D750C38EC8A}">
      <dgm:prSet/>
      <dgm:spPr/>
      <dgm:t>
        <a:bodyPr/>
        <a:lstStyle/>
        <a:p>
          <a:endParaRPr lang="de-DE"/>
        </a:p>
      </dgm:t>
    </dgm:pt>
    <dgm:pt modelId="{4AAF46D4-A11E-4E16-B7C0-7C1627406F4F}" type="sibTrans" cxnId="{508E08FF-8EDE-45C0-BEAB-8D750C38EC8A}">
      <dgm:prSet/>
      <dgm:spPr/>
      <dgm:t>
        <a:bodyPr/>
        <a:lstStyle/>
        <a:p>
          <a:endParaRPr lang="de-DE"/>
        </a:p>
      </dgm:t>
    </dgm:pt>
    <dgm:pt modelId="{8B5A8484-B909-41D3-81ED-F0B106F1AB05}">
      <dgm:prSet phldrT="[Text]" custT="1"/>
      <dgm:spPr>
        <a:solidFill>
          <a:schemeClr val="accent6"/>
        </a:solidFill>
      </dgm:spPr>
      <dgm:t>
        <a:bodyPr/>
        <a:lstStyle/>
        <a:p>
          <a:r>
            <a:rPr lang="de-DE" sz="900" dirty="0"/>
            <a:t>Freigabe WH-Plan</a:t>
          </a:r>
        </a:p>
      </dgm:t>
    </dgm:pt>
    <dgm:pt modelId="{27310338-FD22-4446-868B-F8E83002924B}" type="parTrans" cxnId="{6D5D085E-9740-4BE3-8270-8773E69B94BC}">
      <dgm:prSet/>
      <dgm:spPr/>
      <dgm:t>
        <a:bodyPr/>
        <a:lstStyle/>
        <a:p>
          <a:endParaRPr lang="de-DE"/>
        </a:p>
      </dgm:t>
    </dgm:pt>
    <dgm:pt modelId="{2B0B3A0D-DD3E-42CE-A18F-594CBAB66843}" type="sibTrans" cxnId="{6D5D085E-9740-4BE3-8270-8773E69B94BC}">
      <dgm:prSet/>
      <dgm:spPr/>
      <dgm:t>
        <a:bodyPr/>
        <a:lstStyle/>
        <a:p>
          <a:endParaRPr lang="de-DE"/>
        </a:p>
      </dgm:t>
    </dgm:pt>
    <dgm:pt modelId="{B416EFE2-5AA0-4D0B-BC58-596B21F0D030}">
      <dgm:prSet phldrT="[Text]" custT="1"/>
      <dgm:spPr>
        <a:solidFill>
          <a:schemeClr val="accent6"/>
        </a:solidFill>
      </dgm:spPr>
      <dgm:t>
        <a:bodyPr/>
        <a:lstStyle/>
        <a:p>
          <a:r>
            <a:rPr lang="de-DE" sz="1050" dirty="0"/>
            <a:t>Befüllen WH-Plan</a:t>
          </a:r>
        </a:p>
      </dgm:t>
    </dgm:pt>
    <dgm:pt modelId="{BE17DABE-64F5-44B5-95E0-C98BB672639A}" type="parTrans" cxnId="{2C5703FD-9710-449F-8F8D-DF863913F426}">
      <dgm:prSet/>
      <dgm:spPr/>
      <dgm:t>
        <a:bodyPr/>
        <a:lstStyle/>
        <a:p>
          <a:endParaRPr lang="de-DE"/>
        </a:p>
      </dgm:t>
    </dgm:pt>
    <dgm:pt modelId="{139B9839-8293-4AF8-A8CD-F51DE6CBC3C8}" type="sibTrans" cxnId="{2C5703FD-9710-449F-8F8D-DF863913F426}">
      <dgm:prSet/>
      <dgm:spPr>
        <a:solidFill>
          <a:schemeClr val="accent6">
            <a:lumMod val="50000"/>
          </a:schemeClr>
        </a:solidFill>
      </dgm:spPr>
      <dgm:t>
        <a:bodyPr/>
        <a:lstStyle/>
        <a:p>
          <a:endParaRPr lang="de-DE"/>
        </a:p>
      </dgm:t>
    </dgm:pt>
    <dgm:pt modelId="{401BE73A-48DD-48C9-AED3-A51A458AEB12}">
      <dgm:prSet phldrT="[Text]" custT="1"/>
      <dgm:spPr>
        <a:solidFill>
          <a:schemeClr val="accent6"/>
        </a:solidFill>
      </dgm:spPr>
      <dgm:t>
        <a:bodyPr/>
        <a:lstStyle/>
        <a:p>
          <a:r>
            <a:rPr lang="de-DE" sz="900" dirty="0"/>
            <a:t>Prozess für AGs definiert</a:t>
          </a:r>
        </a:p>
      </dgm:t>
    </dgm:pt>
    <dgm:pt modelId="{206F24BA-1BBE-400B-BF85-6B8947DA52FD}" type="parTrans" cxnId="{B92DC56C-6F79-422C-9738-2B9918C83FE9}">
      <dgm:prSet/>
      <dgm:spPr/>
      <dgm:t>
        <a:bodyPr/>
        <a:lstStyle/>
        <a:p>
          <a:endParaRPr lang="de-DE"/>
        </a:p>
      </dgm:t>
    </dgm:pt>
    <dgm:pt modelId="{A4BDC79C-1B41-4D15-BB27-390A95EFEB40}" type="sibTrans" cxnId="{B92DC56C-6F79-422C-9738-2B9918C83FE9}">
      <dgm:prSet/>
      <dgm:spPr/>
      <dgm:t>
        <a:bodyPr/>
        <a:lstStyle/>
        <a:p>
          <a:endParaRPr lang="de-DE"/>
        </a:p>
      </dgm:t>
    </dgm:pt>
    <dgm:pt modelId="{A0B82BAD-8D46-4333-8898-0ED666319ABD}">
      <dgm:prSet phldrT="[Text]" custT="1"/>
      <dgm:spPr>
        <a:solidFill>
          <a:schemeClr val="accent6"/>
        </a:solidFill>
      </dgm:spPr>
      <dgm:t>
        <a:bodyPr/>
        <a:lstStyle/>
        <a:p>
          <a:r>
            <a:rPr lang="de-DE" sz="900" dirty="0"/>
            <a:t>Nicht AG Felder befüllt</a:t>
          </a:r>
        </a:p>
      </dgm:t>
    </dgm:pt>
    <dgm:pt modelId="{7F420663-3C84-4433-90B8-F80078D50B58}" type="parTrans" cxnId="{21603944-0AC9-4296-9B2C-4A804112258F}">
      <dgm:prSet/>
      <dgm:spPr/>
      <dgm:t>
        <a:bodyPr/>
        <a:lstStyle/>
        <a:p>
          <a:endParaRPr lang="de-DE"/>
        </a:p>
      </dgm:t>
    </dgm:pt>
    <dgm:pt modelId="{4432D96C-DF30-4D91-90DF-D6A2B4A13CB7}" type="sibTrans" cxnId="{21603944-0AC9-4296-9B2C-4A804112258F}">
      <dgm:prSet/>
      <dgm:spPr/>
      <dgm:t>
        <a:bodyPr/>
        <a:lstStyle/>
        <a:p>
          <a:endParaRPr lang="de-DE"/>
        </a:p>
      </dgm:t>
    </dgm:pt>
    <dgm:pt modelId="{13037175-6B56-4C20-83EE-32248A25074B}">
      <dgm:prSet phldrT="[Text]" custT="1"/>
      <dgm:spPr>
        <a:solidFill>
          <a:schemeClr val="accent6"/>
        </a:solidFill>
      </dgm:spPr>
      <dgm:t>
        <a:bodyPr/>
        <a:lstStyle/>
        <a:p>
          <a:endParaRPr lang="de-DE" sz="900" dirty="0"/>
        </a:p>
      </dgm:t>
    </dgm:pt>
    <dgm:pt modelId="{5C8AFAF1-C254-4116-B777-EEF1AE131A0C}" type="parTrans" cxnId="{B7196615-25E6-4248-B227-EB92C6E34CA1}">
      <dgm:prSet/>
      <dgm:spPr/>
      <dgm:t>
        <a:bodyPr/>
        <a:lstStyle/>
        <a:p>
          <a:endParaRPr lang="de-DE"/>
        </a:p>
      </dgm:t>
    </dgm:pt>
    <dgm:pt modelId="{FC5A3860-1D5F-46CA-8E61-5AADD2AE46C2}" type="sibTrans" cxnId="{B7196615-25E6-4248-B227-EB92C6E34CA1}">
      <dgm:prSet/>
      <dgm:spPr/>
      <dgm:t>
        <a:bodyPr/>
        <a:lstStyle/>
        <a:p>
          <a:endParaRPr lang="de-DE"/>
        </a:p>
      </dgm:t>
    </dgm:pt>
    <dgm:pt modelId="{D7377124-CCAB-4F34-8343-2F12EF9F77C8}">
      <dgm:prSet phldrT="[Text]" custT="1"/>
      <dgm:spPr>
        <a:solidFill>
          <a:schemeClr val="accent6"/>
        </a:solidFill>
      </dgm:spPr>
      <dgm:t>
        <a:bodyPr/>
        <a:lstStyle/>
        <a:p>
          <a:r>
            <a:rPr lang="de-DE" sz="900" dirty="0"/>
            <a:t>Tools Datenmanagement</a:t>
          </a:r>
        </a:p>
      </dgm:t>
    </dgm:pt>
    <dgm:pt modelId="{B5709D7D-31C1-4181-85F0-E7E05D5915D9}" type="parTrans" cxnId="{1B406EE4-BB97-4D74-9292-42106A4F7AA7}">
      <dgm:prSet/>
      <dgm:spPr/>
      <dgm:t>
        <a:bodyPr/>
        <a:lstStyle/>
        <a:p>
          <a:endParaRPr lang="de-DE"/>
        </a:p>
      </dgm:t>
    </dgm:pt>
    <dgm:pt modelId="{590D5ADF-A9D4-4FE0-9F11-A93C9E80BFCD}" type="sibTrans" cxnId="{1B406EE4-BB97-4D74-9292-42106A4F7AA7}">
      <dgm:prSet/>
      <dgm:spPr/>
      <dgm:t>
        <a:bodyPr/>
        <a:lstStyle/>
        <a:p>
          <a:endParaRPr lang="de-DE"/>
        </a:p>
      </dgm:t>
    </dgm:pt>
    <dgm:pt modelId="{F03BE192-EE9E-4429-8EE2-11776EE975C2}" type="pres">
      <dgm:prSet presAssocID="{1DD27BAF-4138-42A9-A59E-AC257BC6DB94}" presName="Name0" presStyleCnt="0">
        <dgm:presLayoutVars>
          <dgm:dir/>
          <dgm:resizeHandles val="exact"/>
        </dgm:presLayoutVars>
      </dgm:prSet>
      <dgm:spPr/>
    </dgm:pt>
    <dgm:pt modelId="{15FF156C-81AA-4156-886F-BE116D4805E5}" type="pres">
      <dgm:prSet presAssocID="{587896D1-9050-44AF-9072-E02AF4BC1570}" presName="composite" presStyleCnt="0"/>
      <dgm:spPr/>
    </dgm:pt>
    <dgm:pt modelId="{3DABABCE-D6A5-41A1-BA6F-0437CFE893BD}" type="pres">
      <dgm:prSet presAssocID="{587896D1-9050-44AF-9072-E02AF4BC1570}" presName="imagSh" presStyleLbl="bgImgPlace1" presStyleIdx="0" presStyleCnt="5" custLinFactNeighborY="-8736"/>
      <dgm:spPr>
        <a:blipFill rotWithShape="1">
          <a:blip xmlns:r="http://schemas.openxmlformats.org/officeDocument/2006/relationships" r:embed="rId1"/>
          <a:stretch>
            <a:fillRect/>
          </a:stretch>
        </a:blipFill>
      </dgm:spPr>
    </dgm:pt>
    <dgm:pt modelId="{E677CF6F-1C43-4E92-89D9-A2BF36DBAF0D}" type="pres">
      <dgm:prSet presAssocID="{587896D1-9050-44AF-9072-E02AF4BC1570}" presName="txNode" presStyleLbl="node1" presStyleIdx="0" presStyleCnt="5">
        <dgm:presLayoutVars>
          <dgm:bulletEnabled val="1"/>
        </dgm:presLayoutVars>
      </dgm:prSet>
      <dgm:spPr/>
    </dgm:pt>
    <dgm:pt modelId="{7907E14C-E891-4055-96C6-3035C2303050}" type="pres">
      <dgm:prSet presAssocID="{06A2AB80-9D4B-4FDF-A9A6-676BAE9A0487}" presName="sibTrans" presStyleLbl="sibTrans2D1" presStyleIdx="0" presStyleCnt="4" custLinFactNeighborX="23774"/>
      <dgm:spPr/>
    </dgm:pt>
    <dgm:pt modelId="{2DD6F6E8-5D79-4305-8C93-A503521972FF}" type="pres">
      <dgm:prSet presAssocID="{06A2AB80-9D4B-4FDF-A9A6-676BAE9A0487}" presName="connTx" presStyleLbl="sibTrans2D1" presStyleIdx="0" presStyleCnt="4"/>
      <dgm:spPr/>
    </dgm:pt>
    <dgm:pt modelId="{3EA90170-58C5-474D-88CA-1AEF4B74314C}" type="pres">
      <dgm:prSet presAssocID="{D50CE48C-074C-469A-A92E-4FEAC7DF31FF}" presName="composite" presStyleCnt="0"/>
      <dgm:spPr/>
    </dgm:pt>
    <dgm:pt modelId="{5F2D7536-66B2-4B62-BAAE-9C439E5DE2AB}" type="pres">
      <dgm:prSet presAssocID="{D50CE48C-074C-469A-A92E-4FEAC7DF31FF}" presName="imagSh" presStyleLbl="bgImgPlace1" presStyleIdx="1" presStyleCnt="5" custLinFactNeighborY="-8736"/>
      <dgm:spPr>
        <a:blipFill rotWithShape="1">
          <a:blip xmlns:r="http://schemas.openxmlformats.org/officeDocument/2006/relationships" r:embed="rId2"/>
          <a:stretch>
            <a:fillRect/>
          </a:stretch>
        </a:blipFill>
      </dgm:spPr>
    </dgm:pt>
    <dgm:pt modelId="{FB62F340-7319-40AE-A6AA-E9E8FC2AB2FA}" type="pres">
      <dgm:prSet presAssocID="{D50CE48C-074C-469A-A92E-4FEAC7DF31FF}" presName="txNode" presStyleLbl="node1" presStyleIdx="1" presStyleCnt="5">
        <dgm:presLayoutVars>
          <dgm:bulletEnabled val="1"/>
        </dgm:presLayoutVars>
      </dgm:prSet>
      <dgm:spPr/>
    </dgm:pt>
    <dgm:pt modelId="{03704C0B-4B50-4FF8-9266-91CBBB2A1B87}" type="pres">
      <dgm:prSet presAssocID="{535AF3E5-2099-4A5F-B6F4-E446FF35D1D9}" presName="sibTrans" presStyleLbl="sibTrans2D1" presStyleIdx="1" presStyleCnt="4" custLinFactNeighborX="23774"/>
      <dgm:spPr/>
    </dgm:pt>
    <dgm:pt modelId="{221C5968-6144-45C7-B093-29F6429715BD}" type="pres">
      <dgm:prSet presAssocID="{535AF3E5-2099-4A5F-B6F4-E446FF35D1D9}" presName="connTx" presStyleLbl="sibTrans2D1" presStyleIdx="1" presStyleCnt="4"/>
      <dgm:spPr/>
    </dgm:pt>
    <dgm:pt modelId="{29570C7C-DC87-4D36-8CCB-A403485EE251}" type="pres">
      <dgm:prSet presAssocID="{4F6D35D8-EF9F-4D1D-BDD2-17198D0430AD}" presName="composite" presStyleCnt="0"/>
      <dgm:spPr/>
    </dgm:pt>
    <dgm:pt modelId="{5039631A-DF3B-4BCB-96A6-5CD4D47C8AF7}" type="pres">
      <dgm:prSet presAssocID="{4F6D35D8-EF9F-4D1D-BDD2-17198D0430AD}" presName="imagSh" presStyleLbl="bgImgPlace1" presStyleIdx="2" presStyleCnt="5" custLinFactNeighborY="-8736"/>
      <dgm:spPr>
        <a:blipFill rotWithShape="1">
          <a:blip xmlns:r="http://schemas.openxmlformats.org/officeDocument/2006/relationships" r:embed="rId3"/>
          <a:stretch>
            <a:fillRect/>
          </a:stretch>
        </a:blipFill>
      </dgm:spPr>
    </dgm:pt>
    <dgm:pt modelId="{EB365D36-58F3-4D2F-BC6E-110343637D29}" type="pres">
      <dgm:prSet presAssocID="{4F6D35D8-EF9F-4D1D-BDD2-17198D0430AD}" presName="txNode" presStyleLbl="node1" presStyleIdx="2" presStyleCnt="5">
        <dgm:presLayoutVars>
          <dgm:bulletEnabled val="1"/>
        </dgm:presLayoutVars>
      </dgm:prSet>
      <dgm:spPr/>
    </dgm:pt>
    <dgm:pt modelId="{B3853849-326E-4F0B-B1B6-3692D42628DF}" type="pres">
      <dgm:prSet presAssocID="{849C2DB3-533E-463D-8472-E5B67669CC6A}" presName="sibTrans" presStyleLbl="sibTrans2D1" presStyleIdx="2" presStyleCnt="4" custLinFactNeighborX="23774"/>
      <dgm:spPr/>
    </dgm:pt>
    <dgm:pt modelId="{D84A37FA-F285-4F2A-AD5A-8FA8FB14AD71}" type="pres">
      <dgm:prSet presAssocID="{849C2DB3-533E-463D-8472-E5B67669CC6A}" presName="connTx" presStyleLbl="sibTrans2D1" presStyleIdx="2" presStyleCnt="4"/>
      <dgm:spPr/>
    </dgm:pt>
    <dgm:pt modelId="{F7A0084F-567F-4C31-9CB4-A05D00569A9D}" type="pres">
      <dgm:prSet presAssocID="{B416EFE2-5AA0-4D0B-BC58-596B21F0D030}" presName="composite" presStyleCnt="0"/>
      <dgm:spPr/>
    </dgm:pt>
    <dgm:pt modelId="{008CCB5F-94BE-4B10-8488-A4C984455DE3}" type="pres">
      <dgm:prSet presAssocID="{B416EFE2-5AA0-4D0B-BC58-596B21F0D030}" presName="imagSh" presStyleLbl="bgImgPlace1" presStyleIdx="3" presStyleCnt="5" custLinFactNeighborY="-8736"/>
      <dgm:spPr>
        <a:blipFill rotWithShape="1">
          <a:blip xmlns:r="http://schemas.openxmlformats.org/officeDocument/2006/relationships" r:embed="rId4"/>
          <a:stretch>
            <a:fillRect/>
          </a:stretch>
        </a:blipFill>
      </dgm:spPr>
    </dgm:pt>
    <dgm:pt modelId="{A4C5098F-5EF1-4445-9E33-73C0C354FD3B}" type="pres">
      <dgm:prSet presAssocID="{B416EFE2-5AA0-4D0B-BC58-596B21F0D030}" presName="txNode" presStyleLbl="node1" presStyleIdx="3" presStyleCnt="5">
        <dgm:presLayoutVars>
          <dgm:bulletEnabled val="1"/>
        </dgm:presLayoutVars>
      </dgm:prSet>
      <dgm:spPr/>
    </dgm:pt>
    <dgm:pt modelId="{EA04ADC2-97D9-4755-AC2C-C0789C055E3D}" type="pres">
      <dgm:prSet presAssocID="{139B9839-8293-4AF8-A8CD-F51DE6CBC3C8}" presName="sibTrans" presStyleLbl="sibTrans2D1" presStyleIdx="3" presStyleCnt="4"/>
      <dgm:spPr/>
    </dgm:pt>
    <dgm:pt modelId="{BF6FCFEF-3070-41CE-A30C-8EBC49A7DAFF}" type="pres">
      <dgm:prSet presAssocID="{139B9839-8293-4AF8-A8CD-F51DE6CBC3C8}" presName="connTx" presStyleLbl="sibTrans2D1" presStyleIdx="3" presStyleCnt="4"/>
      <dgm:spPr/>
    </dgm:pt>
    <dgm:pt modelId="{3AFC8D94-DC03-463C-89E5-5D8CF7663471}" type="pres">
      <dgm:prSet presAssocID="{A8D6DB96-6148-468F-9F7D-FABA22D19CC4}" presName="composite" presStyleCnt="0"/>
      <dgm:spPr/>
    </dgm:pt>
    <dgm:pt modelId="{CB20A0D9-C5AE-43FB-9155-B426B4A21440}" type="pres">
      <dgm:prSet presAssocID="{A8D6DB96-6148-468F-9F7D-FABA22D19CC4}" presName="imagSh" presStyleLbl="bgImgPlace1" presStyleIdx="4" presStyleCnt="5" custLinFactNeighborY="-8736"/>
      <dgm:spPr>
        <a:blipFill rotWithShape="1">
          <a:blip xmlns:r="http://schemas.openxmlformats.org/officeDocument/2006/relationships" r:embed="rId5"/>
          <a:stretch>
            <a:fillRect/>
          </a:stretch>
        </a:blipFill>
        <a:ln>
          <a:solidFill>
            <a:schemeClr val="tx1"/>
          </a:solidFill>
        </a:ln>
      </dgm:spPr>
    </dgm:pt>
    <dgm:pt modelId="{DD5925E6-5202-40D5-AC4E-D33C79725A3F}" type="pres">
      <dgm:prSet presAssocID="{A8D6DB96-6148-468F-9F7D-FABA22D19CC4}" presName="txNode" presStyleLbl="node1" presStyleIdx="4" presStyleCnt="5">
        <dgm:presLayoutVars>
          <dgm:bulletEnabled val="1"/>
        </dgm:presLayoutVars>
      </dgm:prSet>
      <dgm:spPr/>
    </dgm:pt>
  </dgm:ptLst>
  <dgm:cxnLst>
    <dgm:cxn modelId="{2BC47900-50E7-4A63-91E9-5C288AF25D29}" type="presOf" srcId="{D50CE48C-074C-469A-A92E-4FEAC7DF31FF}" destId="{FB62F340-7319-40AE-A6AA-E9E8FC2AB2FA}" srcOrd="0" destOrd="0" presId="urn:microsoft.com/office/officeart/2005/8/layout/hProcess10"/>
    <dgm:cxn modelId="{5D43A20A-B23B-4BA3-9357-55791D28FDEE}" type="presOf" srcId="{1DD27BAF-4138-42A9-A59E-AC257BC6DB94}" destId="{F03BE192-EE9E-4429-8EE2-11776EE975C2}" srcOrd="0" destOrd="0" presId="urn:microsoft.com/office/officeart/2005/8/layout/hProcess10"/>
    <dgm:cxn modelId="{51FCEE12-86BF-4D38-9527-66F1153C3E4D}" type="presOf" srcId="{97CD3948-4BF3-4DEB-9F5F-8E9A22290C8C}" destId="{DD5925E6-5202-40D5-AC4E-D33C79725A3F}" srcOrd="0" destOrd="2" presId="urn:microsoft.com/office/officeart/2005/8/layout/hProcess10"/>
    <dgm:cxn modelId="{B7196615-25E6-4248-B227-EB92C6E34CA1}" srcId="{B416EFE2-5AA0-4D0B-BC58-596B21F0D030}" destId="{13037175-6B56-4C20-83EE-32248A25074B}" srcOrd="3" destOrd="0" parTransId="{5C8AFAF1-C254-4116-B777-EEF1AE131A0C}" sibTransId="{FC5A3860-1D5F-46CA-8E61-5AADD2AE46C2}"/>
    <dgm:cxn modelId="{0FF7831A-7EF7-4E66-98CE-00B64C52BB68}" type="presOf" srcId="{4D8F2E6C-FABC-4181-A01E-9FE4864B662E}" destId="{FB62F340-7319-40AE-A6AA-E9E8FC2AB2FA}" srcOrd="0" destOrd="5" presId="urn:microsoft.com/office/officeart/2005/8/layout/hProcess10"/>
    <dgm:cxn modelId="{D5EFE31F-A70A-45FC-941B-9CFBBD0CE718}" srcId="{D50CE48C-074C-469A-A92E-4FEAC7DF31FF}" destId="{099FB6C8-62C8-4278-BCCF-36D0C4F8BD1D}" srcOrd="3" destOrd="0" parTransId="{B1EAA156-A5C2-4655-ADA1-A918B5A5996E}" sibTransId="{3ED67E5D-EA06-4815-AB67-7E5D7AEF5C5D}"/>
    <dgm:cxn modelId="{DA850627-C98C-49B1-B91C-BD3B2CF15F59}" type="presOf" srcId="{099FB6C8-62C8-4278-BCCF-36D0C4F8BD1D}" destId="{FB62F340-7319-40AE-A6AA-E9E8FC2AB2FA}" srcOrd="0" destOrd="4" presId="urn:microsoft.com/office/officeart/2005/8/layout/hProcess10"/>
    <dgm:cxn modelId="{4E9E6431-CAFD-47E1-8BAE-ABE358AFDFD2}" srcId="{D50CE48C-074C-469A-A92E-4FEAC7DF31FF}" destId="{76673457-48BD-4A21-8AD6-0259C2FBEA62}" srcOrd="2" destOrd="0" parTransId="{BDEA6C7F-FD5D-4A40-B3C7-82E205FE834E}" sibTransId="{9D1325C0-46DE-4BED-B148-9BC56FFF8655}"/>
    <dgm:cxn modelId="{32751B3C-1EB3-4BD2-ABA1-8EF99A1985F9}" type="presOf" srcId="{587896D1-9050-44AF-9072-E02AF4BC1570}" destId="{E677CF6F-1C43-4E92-89D9-A2BF36DBAF0D}" srcOrd="0" destOrd="0" presId="urn:microsoft.com/office/officeart/2005/8/layout/hProcess10"/>
    <dgm:cxn modelId="{736A463E-F450-476E-AE7A-00C1A89193E0}" type="presOf" srcId="{770F3F13-897F-4E2D-B57D-83268C061924}" destId="{FB62F340-7319-40AE-A6AA-E9E8FC2AB2FA}" srcOrd="0" destOrd="1" presId="urn:microsoft.com/office/officeart/2005/8/layout/hProcess10"/>
    <dgm:cxn modelId="{58EFDE5D-2D9A-4008-9DCF-195176EEF98F}" srcId="{4F6D35D8-EF9F-4D1D-BDD2-17198D0430AD}" destId="{09DDB7B1-6E50-4B05-916D-BF344D6F6E87}" srcOrd="0" destOrd="0" parTransId="{BD9CCC2B-65B9-444B-AC33-D0187D620FD5}" sibTransId="{87D4B766-2358-473D-9F2A-91E3C084947A}"/>
    <dgm:cxn modelId="{6D5D085E-9740-4BE3-8270-8773E69B94BC}" srcId="{A8D6DB96-6148-468F-9F7D-FABA22D19CC4}" destId="{8B5A8484-B909-41D3-81ED-F0B106F1AB05}" srcOrd="2" destOrd="0" parTransId="{27310338-FD22-4446-868B-F8E83002924B}" sibTransId="{2B0B3A0D-DD3E-42CE-A18F-594CBAB66843}"/>
    <dgm:cxn modelId="{60290C5F-7A34-46E4-93B4-924E097774BC}" type="presOf" srcId="{4F6D35D8-EF9F-4D1D-BDD2-17198D0430AD}" destId="{EB365D36-58F3-4D2F-BC6E-110343637D29}" srcOrd="0" destOrd="0" presId="urn:microsoft.com/office/officeart/2005/8/layout/hProcess10"/>
    <dgm:cxn modelId="{8A2CAE41-B9A7-4104-BB45-DECD261B81BB}" type="presOf" srcId="{97BAA3B6-A379-491C-9E3E-B9731BBCE3A5}" destId="{FB62F340-7319-40AE-A6AA-E9E8FC2AB2FA}" srcOrd="0" destOrd="2" presId="urn:microsoft.com/office/officeart/2005/8/layout/hProcess10"/>
    <dgm:cxn modelId="{21603944-0AC9-4296-9B2C-4A804112258F}" srcId="{B416EFE2-5AA0-4D0B-BC58-596B21F0D030}" destId="{A0B82BAD-8D46-4333-8898-0ED666319ABD}" srcOrd="2" destOrd="0" parTransId="{7F420663-3C84-4433-90B8-F80078D50B58}" sibTransId="{4432D96C-DF30-4D91-90DF-D6A2B4A13CB7}"/>
    <dgm:cxn modelId="{49E8B366-91AD-4DEB-86D1-89D718A9A2AD}" srcId="{1DD27BAF-4138-42A9-A59E-AC257BC6DB94}" destId="{587896D1-9050-44AF-9072-E02AF4BC1570}" srcOrd="0" destOrd="0" parTransId="{45344163-43E9-4485-AC53-A548CF478084}" sibTransId="{06A2AB80-9D4B-4FDF-A9A6-676BAE9A0487}"/>
    <dgm:cxn modelId="{9A7ACC48-F6FA-4940-AEF2-87869D977E2B}" srcId="{D50CE48C-074C-469A-A92E-4FEAC7DF31FF}" destId="{770F3F13-897F-4E2D-B57D-83268C061924}" srcOrd="0" destOrd="0" parTransId="{A61947C2-F972-4F64-A3EB-DD087A28CEF4}" sibTransId="{DE98D70F-CEC8-486A-8B28-26B56815F22E}"/>
    <dgm:cxn modelId="{B92DC56C-6F79-422C-9738-2B9918C83FE9}" srcId="{B416EFE2-5AA0-4D0B-BC58-596B21F0D030}" destId="{401BE73A-48DD-48C9-AED3-A51A458AEB12}" srcOrd="0" destOrd="0" parTransId="{206F24BA-1BBE-400B-BF85-6B8947DA52FD}" sibTransId="{A4BDC79C-1B41-4D15-BB27-390A95EFEB40}"/>
    <dgm:cxn modelId="{9A9CB950-D034-4766-9671-E2D3EAF7378C}" type="presOf" srcId="{849C2DB3-533E-463D-8472-E5B67669CC6A}" destId="{B3853849-326E-4F0B-B1B6-3692D42628DF}" srcOrd="0" destOrd="0" presId="urn:microsoft.com/office/officeart/2005/8/layout/hProcess10"/>
    <dgm:cxn modelId="{8B065651-0A4D-426A-9FEF-72EFC90089C9}" srcId="{587896D1-9050-44AF-9072-E02AF4BC1570}" destId="{804C776E-3485-4B82-B2B3-153D755B9040}" srcOrd="0" destOrd="0" parTransId="{AB87E400-7EBE-4191-AFB0-57900F388981}" sibTransId="{71FA9959-14BF-49CA-8E71-E107336E9C13}"/>
    <dgm:cxn modelId="{3FB75158-3DDF-479F-9908-C59A7103C1F8}" type="presOf" srcId="{804C776E-3485-4B82-B2B3-153D755B9040}" destId="{E677CF6F-1C43-4E92-89D9-A2BF36DBAF0D}" srcOrd="0" destOrd="1" presId="urn:microsoft.com/office/officeart/2005/8/layout/hProcess10"/>
    <dgm:cxn modelId="{FCE5837B-0290-4DF7-BCEF-0E47268D6504}" srcId="{A8D6DB96-6148-468F-9F7D-FABA22D19CC4}" destId="{7D0F3F32-F336-4EBC-8FE9-4282A96F6D27}" srcOrd="4" destOrd="0" parTransId="{12DF7E78-1A93-45E1-AEA3-06953F01C452}" sibTransId="{347B68DD-F7FE-4986-B140-3F260467DB56}"/>
    <dgm:cxn modelId="{F308747F-8BA3-4737-A33E-9B65CFC7E1FE}" type="presOf" srcId="{8B5A8484-B909-41D3-81ED-F0B106F1AB05}" destId="{DD5925E6-5202-40D5-AC4E-D33C79725A3F}" srcOrd="0" destOrd="3" presId="urn:microsoft.com/office/officeart/2005/8/layout/hProcess10"/>
    <dgm:cxn modelId="{E8678B93-F8AF-4AE6-B9BD-5A9FDDF4DA82}" srcId="{A8D6DB96-6148-468F-9F7D-FABA22D19CC4}" destId="{F1CB1454-9FD8-4541-A66E-FE3EAC04720B}" srcOrd="0" destOrd="0" parTransId="{DA1F259F-EACE-4EB1-9C9C-1FFC0D678315}" sibTransId="{FBC32DB4-B7EF-4383-9310-505E71F04583}"/>
    <dgm:cxn modelId="{E09FBF9A-F02B-426A-81CC-98EBC9293672}" type="presOf" srcId="{76673457-48BD-4A21-8AD6-0259C2FBEA62}" destId="{FB62F340-7319-40AE-A6AA-E9E8FC2AB2FA}" srcOrd="0" destOrd="3" presId="urn:microsoft.com/office/officeart/2005/8/layout/hProcess10"/>
    <dgm:cxn modelId="{FF15889B-D415-4264-A2B6-2B9ACC96C39F}" srcId="{1DD27BAF-4138-42A9-A59E-AC257BC6DB94}" destId="{4F6D35D8-EF9F-4D1D-BDD2-17198D0430AD}" srcOrd="2" destOrd="0" parTransId="{AA6810DE-1322-429F-80F5-E7C93F7DD5DD}" sibTransId="{849C2DB3-533E-463D-8472-E5B67669CC6A}"/>
    <dgm:cxn modelId="{5AB690A0-7CBC-4F64-AFF4-5125CA5EC975}" srcId="{1DD27BAF-4138-42A9-A59E-AC257BC6DB94}" destId="{D50CE48C-074C-469A-A92E-4FEAC7DF31FF}" srcOrd="1" destOrd="0" parTransId="{C736593F-6A62-42C0-B343-030220F1BECC}" sibTransId="{535AF3E5-2099-4A5F-B6F4-E446FF35D1D9}"/>
    <dgm:cxn modelId="{0A985BA2-1C93-4624-BA0B-BBD97D77C1D9}" srcId="{1DD27BAF-4138-42A9-A59E-AC257BC6DB94}" destId="{A8D6DB96-6148-468F-9F7D-FABA22D19CC4}" srcOrd="4" destOrd="0" parTransId="{CDFB71B4-906B-4CBC-9D50-5232ACB397A5}" sibTransId="{DBFC4C52-CC72-4771-B4DB-963DF2AB3933}"/>
    <dgm:cxn modelId="{288F84A5-037A-4D2C-9802-2542E67DADFE}" srcId="{4F6D35D8-EF9F-4D1D-BDD2-17198D0430AD}" destId="{D557443E-1D54-41D0-BCCF-397B4B1C855E}" srcOrd="1" destOrd="0" parTransId="{D9A4558A-D176-4E51-A346-6137CAD3695A}" sibTransId="{C02DF702-748B-4E44-A2AA-334E691B7B1E}"/>
    <dgm:cxn modelId="{34AD30A8-E5C9-41AF-927B-C7D802D2214D}" type="presOf" srcId="{A0B82BAD-8D46-4333-8898-0ED666319ABD}" destId="{A4C5098F-5EF1-4445-9E33-73C0C354FD3B}" srcOrd="0" destOrd="3" presId="urn:microsoft.com/office/officeart/2005/8/layout/hProcess10"/>
    <dgm:cxn modelId="{F3E1E3AD-0FB9-435E-AA28-AFFF25F0D47D}" type="presOf" srcId="{139B9839-8293-4AF8-A8CD-F51DE6CBC3C8}" destId="{BF6FCFEF-3070-41CE-A30C-8EBC49A7DAFF}" srcOrd="1" destOrd="0" presId="urn:microsoft.com/office/officeart/2005/8/layout/hProcess10"/>
    <dgm:cxn modelId="{6651E7AE-D512-4B42-AC8C-5F0F868F87D5}" type="presOf" srcId="{D7377124-CCAB-4F34-8343-2F12EF9F77C8}" destId="{A4C5098F-5EF1-4445-9E33-73C0C354FD3B}" srcOrd="0" destOrd="2" presId="urn:microsoft.com/office/officeart/2005/8/layout/hProcess10"/>
    <dgm:cxn modelId="{B123CCAF-A87C-47FC-AAD1-9080EEF5A11F}" srcId="{4F6D35D8-EF9F-4D1D-BDD2-17198D0430AD}" destId="{08D6B367-F335-4BCF-8A8B-60EBD75CCC99}" srcOrd="2" destOrd="0" parTransId="{CF7F6CF6-AA02-4056-910D-C9BE14DB014D}" sibTransId="{F328F0CC-2287-4D52-91D3-E415BEEE51A2}"/>
    <dgm:cxn modelId="{124737B5-AC50-4882-8565-8053CAF71B9C}" type="presOf" srcId="{A8D6DB96-6148-468F-9F7D-FABA22D19CC4}" destId="{DD5925E6-5202-40D5-AC4E-D33C79725A3F}" srcOrd="0" destOrd="0" presId="urn:microsoft.com/office/officeart/2005/8/layout/hProcess10"/>
    <dgm:cxn modelId="{50EE37BC-E9C0-4F80-AFB7-A1E1BEA3F6AE}" type="presOf" srcId="{139B9839-8293-4AF8-A8CD-F51DE6CBC3C8}" destId="{EA04ADC2-97D9-4755-AC2C-C0789C055E3D}" srcOrd="0" destOrd="0" presId="urn:microsoft.com/office/officeart/2005/8/layout/hProcess10"/>
    <dgm:cxn modelId="{A20459BE-4AD1-46C3-9F2F-2C7F813917DD}" type="presOf" srcId="{535AF3E5-2099-4A5F-B6F4-E446FF35D1D9}" destId="{221C5968-6144-45C7-B093-29F6429715BD}" srcOrd="1" destOrd="0" presId="urn:microsoft.com/office/officeart/2005/8/layout/hProcess10"/>
    <dgm:cxn modelId="{F7F7E5BF-2E25-4DF1-B524-38D2B4AFA9F5}" srcId="{587896D1-9050-44AF-9072-E02AF4BC1570}" destId="{67781738-2AA2-4E73-B89E-B2A395AF035B}" srcOrd="1" destOrd="0" parTransId="{7304F857-3F1B-411C-AA95-BB4B3289DB2A}" sibTransId="{2FEF70FC-DF0B-4298-93B0-BF96149C2B31}"/>
    <dgm:cxn modelId="{1B89A2C0-D5C9-406F-9771-765D9D6B9EAC}" type="presOf" srcId="{2510D67F-5588-4522-8C43-9181BE62AE36}" destId="{DD5925E6-5202-40D5-AC4E-D33C79725A3F}" srcOrd="0" destOrd="4" presId="urn:microsoft.com/office/officeart/2005/8/layout/hProcess10"/>
    <dgm:cxn modelId="{62B708C2-97AE-4EC3-B626-290295FEB7FE}" type="presOf" srcId="{13037175-6B56-4C20-83EE-32248A25074B}" destId="{A4C5098F-5EF1-4445-9E33-73C0C354FD3B}" srcOrd="0" destOrd="4" presId="urn:microsoft.com/office/officeart/2005/8/layout/hProcess10"/>
    <dgm:cxn modelId="{BA5C51C6-14FC-4D5F-9B7C-F9A9756C9CC4}" type="presOf" srcId="{401BE73A-48DD-48C9-AED3-A51A458AEB12}" destId="{A4C5098F-5EF1-4445-9E33-73C0C354FD3B}" srcOrd="0" destOrd="1" presId="urn:microsoft.com/office/officeart/2005/8/layout/hProcess10"/>
    <dgm:cxn modelId="{4ABDE5CB-56FE-4FA4-BC1D-5A57D8932502}" srcId="{A8D6DB96-6148-468F-9F7D-FABA22D19CC4}" destId="{2510D67F-5588-4522-8C43-9181BE62AE36}" srcOrd="3" destOrd="0" parTransId="{6FA48B9A-D8ED-4858-9C55-0858624C846C}" sibTransId="{628CD744-C9E8-47B9-A4B4-8DEA6B7C7E3B}"/>
    <dgm:cxn modelId="{4240EBCD-9E44-4AF3-BB27-24A4F77B3DF4}" type="presOf" srcId="{849C2DB3-533E-463D-8472-E5B67669CC6A}" destId="{D84A37FA-F285-4F2A-AD5A-8FA8FB14AD71}" srcOrd="1" destOrd="0" presId="urn:microsoft.com/office/officeart/2005/8/layout/hProcess10"/>
    <dgm:cxn modelId="{A9C162CE-EF0C-4E36-B047-1176291906E4}" type="presOf" srcId="{67781738-2AA2-4E73-B89E-B2A395AF035B}" destId="{E677CF6F-1C43-4E92-89D9-A2BF36DBAF0D}" srcOrd="0" destOrd="2" presId="urn:microsoft.com/office/officeart/2005/8/layout/hProcess10"/>
    <dgm:cxn modelId="{476424D0-8E84-46B8-9889-53E4A7504D26}" type="presOf" srcId="{B416EFE2-5AA0-4D0B-BC58-596B21F0D030}" destId="{A4C5098F-5EF1-4445-9E33-73C0C354FD3B}" srcOrd="0" destOrd="0" presId="urn:microsoft.com/office/officeart/2005/8/layout/hProcess10"/>
    <dgm:cxn modelId="{B2C1E6D0-A212-47B6-99D0-7366D05901CF}" type="presOf" srcId="{08D6B367-F335-4BCF-8A8B-60EBD75CCC99}" destId="{EB365D36-58F3-4D2F-BC6E-110343637D29}" srcOrd="0" destOrd="3" presId="urn:microsoft.com/office/officeart/2005/8/layout/hProcess10"/>
    <dgm:cxn modelId="{C7FE80D1-1178-4060-B976-0D05E43387FD}" type="presOf" srcId="{D557443E-1D54-41D0-BCCF-397B4B1C855E}" destId="{EB365D36-58F3-4D2F-BC6E-110343637D29}" srcOrd="0" destOrd="2" presId="urn:microsoft.com/office/officeart/2005/8/layout/hProcess10"/>
    <dgm:cxn modelId="{31D1C2D2-86DE-4FDF-836E-8D46D4226CF9}" srcId="{D50CE48C-074C-469A-A92E-4FEAC7DF31FF}" destId="{4D8F2E6C-FABC-4181-A01E-9FE4864B662E}" srcOrd="4" destOrd="0" parTransId="{BBCD433F-D9FA-4147-B880-8BBFE5AD5159}" sibTransId="{A557A8A9-C557-4998-ADBB-F4188D81FE25}"/>
    <dgm:cxn modelId="{1E6DF3D6-115C-417D-9209-860F19B80E49}" type="presOf" srcId="{535AF3E5-2099-4A5F-B6F4-E446FF35D1D9}" destId="{03704C0B-4B50-4FF8-9266-91CBBB2A1B87}" srcOrd="0" destOrd="0" presId="urn:microsoft.com/office/officeart/2005/8/layout/hProcess10"/>
    <dgm:cxn modelId="{94BC82D8-F6FD-4986-A934-659BBF4B5DCB}" type="presOf" srcId="{7D0F3F32-F336-4EBC-8FE9-4282A96F6D27}" destId="{DD5925E6-5202-40D5-AC4E-D33C79725A3F}" srcOrd="0" destOrd="5" presId="urn:microsoft.com/office/officeart/2005/8/layout/hProcess10"/>
    <dgm:cxn modelId="{1B406EE4-BB97-4D74-9292-42106A4F7AA7}" srcId="{B416EFE2-5AA0-4D0B-BC58-596B21F0D030}" destId="{D7377124-CCAB-4F34-8343-2F12EF9F77C8}" srcOrd="1" destOrd="0" parTransId="{B5709D7D-31C1-4181-85F0-E7E05D5915D9}" sibTransId="{590D5ADF-A9D4-4FE0-9F11-A93C9E80BFCD}"/>
    <dgm:cxn modelId="{FAC583E9-30B5-404B-8310-AE29DB201054}" type="presOf" srcId="{09DDB7B1-6E50-4B05-916D-BF344D6F6E87}" destId="{EB365D36-58F3-4D2F-BC6E-110343637D29}" srcOrd="0" destOrd="1" presId="urn:microsoft.com/office/officeart/2005/8/layout/hProcess10"/>
    <dgm:cxn modelId="{57B2CAEC-42D7-466B-97D5-2955D6D8FBC5}" type="presOf" srcId="{06A2AB80-9D4B-4FDF-A9A6-676BAE9A0487}" destId="{7907E14C-E891-4055-96C6-3035C2303050}" srcOrd="0" destOrd="0" presId="urn:microsoft.com/office/officeart/2005/8/layout/hProcess10"/>
    <dgm:cxn modelId="{010634F3-A2DA-4B86-AB7E-ABEF10FDCE50}" type="presOf" srcId="{F1CB1454-9FD8-4541-A66E-FE3EAC04720B}" destId="{DD5925E6-5202-40D5-AC4E-D33C79725A3F}" srcOrd="0" destOrd="1" presId="urn:microsoft.com/office/officeart/2005/8/layout/hProcess10"/>
    <dgm:cxn modelId="{40E3BDF8-915A-47C1-B466-955A7C45CB45}" srcId="{D50CE48C-074C-469A-A92E-4FEAC7DF31FF}" destId="{97BAA3B6-A379-491C-9E3E-B9731BBCE3A5}" srcOrd="1" destOrd="0" parTransId="{031DEAD2-323A-4618-BAE6-5880A48183CC}" sibTransId="{9D678D6A-F5D3-4DB1-BF39-16E8E37FE39D}"/>
    <dgm:cxn modelId="{09FCF0F8-D8EB-4022-B0C4-488B4E679517}" type="presOf" srcId="{06A2AB80-9D4B-4FDF-A9A6-676BAE9A0487}" destId="{2DD6F6E8-5D79-4305-8C93-A503521972FF}" srcOrd="1" destOrd="0" presId="urn:microsoft.com/office/officeart/2005/8/layout/hProcess10"/>
    <dgm:cxn modelId="{2C5703FD-9710-449F-8F8D-DF863913F426}" srcId="{1DD27BAF-4138-42A9-A59E-AC257BC6DB94}" destId="{B416EFE2-5AA0-4D0B-BC58-596B21F0D030}" srcOrd="3" destOrd="0" parTransId="{BE17DABE-64F5-44B5-95E0-C98BB672639A}" sibTransId="{139B9839-8293-4AF8-A8CD-F51DE6CBC3C8}"/>
    <dgm:cxn modelId="{508E08FF-8EDE-45C0-BEAB-8D750C38EC8A}" srcId="{A8D6DB96-6148-468F-9F7D-FABA22D19CC4}" destId="{97CD3948-4BF3-4DEB-9F5F-8E9A22290C8C}" srcOrd="1" destOrd="0" parTransId="{6FAD94DC-A44A-4047-88DE-74E19773D9BA}" sibTransId="{4AAF46D4-A11E-4E16-B7C0-7C1627406F4F}"/>
    <dgm:cxn modelId="{D44FE872-7FC2-45E8-8D1B-92BB3334DFD1}" type="presParOf" srcId="{F03BE192-EE9E-4429-8EE2-11776EE975C2}" destId="{15FF156C-81AA-4156-886F-BE116D4805E5}" srcOrd="0" destOrd="0" presId="urn:microsoft.com/office/officeart/2005/8/layout/hProcess10"/>
    <dgm:cxn modelId="{11E2A3E6-580C-401C-8A92-6B136B43421A}" type="presParOf" srcId="{15FF156C-81AA-4156-886F-BE116D4805E5}" destId="{3DABABCE-D6A5-41A1-BA6F-0437CFE893BD}" srcOrd="0" destOrd="0" presId="urn:microsoft.com/office/officeart/2005/8/layout/hProcess10"/>
    <dgm:cxn modelId="{B71CACBD-B904-471C-B80B-775C6718E212}" type="presParOf" srcId="{15FF156C-81AA-4156-886F-BE116D4805E5}" destId="{E677CF6F-1C43-4E92-89D9-A2BF36DBAF0D}" srcOrd="1" destOrd="0" presId="urn:microsoft.com/office/officeart/2005/8/layout/hProcess10"/>
    <dgm:cxn modelId="{C6136FBE-D730-4ACD-892D-247C2B4B8EEB}" type="presParOf" srcId="{F03BE192-EE9E-4429-8EE2-11776EE975C2}" destId="{7907E14C-E891-4055-96C6-3035C2303050}" srcOrd="1" destOrd="0" presId="urn:microsoft.com/office/officeart/2005/8/layout/hProcess10"/>
    <dgm:cxn modelId="{21592133-5FE1-45AB-ACDE-3EF63C709DCB}" type="presParOf" srcId="{7907E14C-E891-4055-96C6-3035C2303050}" destId="{2DD6F6E8-5D79-4305-8C93-A503521972FF}" srcOrd="0" destOrd="0" presId="urn:microsoft.com/office/officeart/2005/8/layout/hProcess10"/>
    <dgm:cxn modelId="{CBD5CBE4-F8C6-4170-985B-72C434AB4BC7}" type="presParOf" srcId="{F03BE192-EE9E-4429-8EE2-11776EE975C2}" destId="{3EA90170-58C5-474D-88CA-1AEF4B74314C}" srcOrd="2" destOrd="0" presId="urn:microsoft.com/office/officeart/2005/8/layout/hProcess10"/>
    <dgm:cxn modelId="{1FB40D1C-0D85-4CFD-9710-88E24C22A4A7}" type="presParOf" srcId="{3EA90170-58C5-474D-88CA-1AEF4B74314C}" destId="{5F2D7536-66B2-4B62-BAAE-9C439E5DE2AB}" srcOrd="0" destOrd="0" presId="urn:microsoft.com/office/officeart/2005/8/layout/hProcess10"/>
    <dgm:cxn modelId="{E0C6B493-BE17-444E-B3B6-8942F27C7284}" type="presParOf" srcId="{3EA90170-58C5-474D-88CA-1AEF4B74314C}" destId="{FB62F340-7319-40AE-A6AA-E9E8FC2AB2FA}" srcOrd="1" destOrd="0" presId="urn:microsoft.com/office/officeart/2005/8/layout/hProcess10"/>
    <dgm:cxn modelId="{3BF48326-AAB4-4F90-9202-F8E418F896C7}" type="presParOf" srcId="{F03BE192-EE9E-4429-8EE2-11776EE975C2}" destId="{03704C0B-4B50-4FF8-9266-91CBBB2A1B87}" srcOrd="3" destOrd="0" presId="urn:microsoft.com/office/officeart/2005/8/layout/hProcess10"/>
    <dgm:cxn modelId="{C43016B1-FD2A-4778-8E01-000881F7748C}" type="presParOf" srcId="{03704C0B-4B50-4FF8-9266-91CBBB2A1B87}" destId="{221C5968-6144-45C7-B093-29F6429715BD}" srcOrd="0" destOrd="0" presId="urn:microsoft.com/office/officeart/2005/8/layout/hProcess10"/>
    <dgm:cxn modelId="{90D5FD18-6F6B-4EDE-921D-D839776D55C7}" type="presParOf" srcId="{F03BE192-EE9E-4429-8EE2-11776EE975C2}" destId="{29570C7C-DC87-4D36-8CCB-A403485EE251}" srcOrd="4" destOrd="0" presId="urn:microsoft.com/office/officeart/2005/8/layout/hProcess10"/>
    <dgm:cxn modelId="{56C63719-D40B-4343-8267-B7DCC2F16AF3}" type="presParOf" srcId="{29570C7C-DC87-4D36-8CCB-A403485EE251}" destId="{5039631A-DF3B-4BCB-96A6-5CD4D47C8AF7}" srcOrd="0" destOrd="0" presId="urn:microsoft.com/office/officeart/2005/8/layout/hProcess10"/>
    <dgm:cxn modelId="{BBCBBE55-F217-4E16-9194-9375C94E2433}" type="presParOf" srcId="{29570C7C-DC87-4D36-8CCB-A403485EE251}" destId="{EB365D36-58F3-4D2F-BC6E-110343637D29}" srcOrd="1" destOrd="0" presId="urn:microsoft.com/office/officeart/2005/8/layout/hProcess10"/>
    <dgm:cxn modelId="{9C8C6218-B169-4EA9-AB13-C2844552F6FD}" type="presParOf" srcId="{F03BE192-EE9E-4429-8EE2-11776EE975C2}" destId="{B3853849-326E-4F0B-B1B6-3692D42628DF}" srcOrd="5" destOrd="0" presId="urn:microsoft.com/office/officeart/2005/8/layout/hProcess10"/>
    <dgm:cxn modelId="{F2C72961-4367-4002-8345-757AE2FDBDB1}" type="presParOf" srcId="{B3853849-326E-4F0B-B1B6-3692D42628DF}" destId="{D84A37FA-F285-4F2A-AD5A-8FA8FB14AD71}" srcOrd="0" destOrd="0" presId="urn:microsoft.com/office/officeart/2005/8/layout/hProcess10"/>
    <dgm:cxn modelId="{1A25B560-5DF6-455E-B76E-89D76772D7D3}" type="presParOf" srcId="{F03BE192-EE9E-4429-8EE2-11776EE975C2}" destId="{F7A0084F-567F-4C31-9CB4-A05D00569A9D}" srcOrd="6" destOrd="0" presId="urn:microsoft.com/office/officeart/2005/8/layout/hProcess10"/>
    <dgm:cxn modelId="{3F7DD055-AC40-4955-BD39-0E1F51AA9C97}" type="presParOf" srcId="{F7A0084F-567F-4C31-9CB4-A05D00569A9D}" destId="{008CCB5F-94BE-4B10-8488-A4C984455DE3}" srcOrd="0" destOrd="0" presId="urn:microsoft.com/office/officeart/2005/8/layout/hProcess10"/>
    <dgm:cxn modelId="{01E36653-FFB5-431A-AD06-232139E219A8}" type="presParOf" srcId="{F7A0084F-567F-4C31-9CB4-A05D00569A9D}" destId="{A4C5098F-5EF1-4445-9E33-73C0C354FD3B}" srcOrd="1" destOrd="0" presId="urn:microsoft.com/office/officeart/2005/8/layout/hProcess10"/>
    <dgm:cxn modelId="{BFBE2671-53F1-44F5-A4E4-C7BC76D78BF1}" type="presParOf" srcId="{F03BE192-EE9E-4429-8EE2-11776EE975C2}" destId="{EA04ADC2-97D9-4755-AC2C-C0789C055E3D}" srcOrd="7" destOrd="0" presId="urn:microsoft.com/office/officeart/2005/8/layout/hProcess10"/>
    <dgm:cxn modelId="{D4AE88E7-8AB5-4F3A-97C2-C2A087D33EB9}" type="presParOf" srcId="{EA04ADC2-97D9-4755-AC2C-C0789C055E3D}" destId="{BF6FCFEF-3070-41CE-A30C-8EBC49A7DAFF}" srcOrd="0" destOrd="0" presId="urn:microsoft.com/office/officeart/2005/8/layout/hProcess10"/>
    <dgm:cxn modelId="{F92D91C6-1233-4B7C-9EA3-AFD158965BBE}" type="presParOf" srcId="{F03BE192-EE9E-4429-8EE2-11776EE975C2}" destId="{3AFC8D94-DC03-463C-89E5-5D8CF7663471}" srcOrd="8" destOrd="0" presId="urn:microsoft.com/office/officeart/2005/8/layout/hProcess10"/>
    <dgm:cxn modelId="{38952509-E495-4DE4-8403-AE0A27ADB9B8}" type="presParOf" srcId="{3AFC8D94-DC03-463C-89E5-5D8CF7663471}" destId="{CB20A0D9-C5AE-43FB-9155-B426B4A21440}" srcOrd="0" destOrd="0" presId="urn:microsoft.com/office/officeart/2005/8/layout/hProcess10"/>
    <dgm:cxn modelId="{32D97F70-9739-4B28-96C4-752CC0921CA5}" type="presParOf" srcId="{3AFC8D94-DC03-463C-89E5-5D8CF7663471}" destId="{DD5925E6-5202-40D5-AC4E-D33C79725A3F}" srcOrd="1" destOrd="0" presId="urn:microsoft.com/office/officeart/2005/8/layout/hProcess10"/>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ABABCE-D6A5-41A1-BA6F-0437CFE893BD}">
      <dsp:nvSpPr>
        <dsp:cNvPr id="0" name=""/>
        <dsp:cNvSpPr/>
      </dsp:nvSpPr>
      <dsp:spPr>
        <a:xfrm>
          <a:off x="6823" y="1200876"/>
          <a:ext cx="1595249" cy="1595249"/>
        </a:xfrm>
        <a:prstGeom prst="roundRect">
          <a:avLst>
            <a:gd name="adj" fmla="val 10000"/>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677CF6F-1C43-4E92-89D9-A2BF36DBAF0D}">
      <dsp:nvSpPr>
        <dsp:cNvPr id="0" name=""/>
        <dsp:cNvSpPr/>
      </dsp:nvSpPr>
      <dsp:spPr>
        <a:xfrm>
          <a:off x="266515" y="2297387"/>
          <a:ext cx="1595249" cy="1595249"/>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t" anchorCtr="0">
          <a:noAutofit/>
        </a:bodyPr>
        <a:lstStyle/>
        <a:p>
          <a:pPr marL="0" lvl="0" indent="0" algn="l" defTabSz="466725">
            <a:lnSpc>
              <a:spcPct val="90000"/>
            </a:lnSpc>
            <a:spcBef>
              <a:spcPct val="0"/>
            </a:spcBef>
            <a:spcAft>
              <a:spcPct val="35000"/>
            </a:spcAft>
            <a:buNone/>
          </a:pPr>
          <a:r>
            <a:rPr lang="de-DE" sz="1050" kern="1200" dirty="0"/>
            <a:t>Daten Grundlage</a:t>
          </a:r>
        </a:p>
        <a:p>
          <a:pPr marL="57150" lvl="1" indent="-57150" algn="l" defTabSz="400050">
            <a:lnSpc>
              <a:spcPct val="90000"/>
            </a:lnSpc>
            <a:spcBef>
              <a:spcPct val="0"/>
            </a:spcBef>
            <a:spcAft>
              <a:spcPct val="15000"/>
            </a:spcAft>
            <a:buChar char="•"/>
          </a:pPr>
          <a:r>
            <a:rPr lang="de-DE" sz="900" kern="1200" dirty="0"/>
            <a:t>Aufbereiten der Daten</a:t>
          </a:r>
        </a:p>
        <a:p>
          <a:pPr marL="57150" lvl="1" indent="-57150" algn="l" defTabSz="400050">
            <a:lnSpc>
              <a:spcPct val="90000"/>
            </a:lnSpc>
            <a:spcBef>
              <a:spcPct val="0"/>
            </a:spcBef>
            <a:spcAft>
              <a:spcPct val="15000"/>
            </a:spcAft>
            <a:buChar char="•"/>
          </a:pPr>
          <a:r>
            <a:rPr lang="de-DE" sz="900" kern="1200" dirty="0"/>
            <a:t>Datenbasis liegt vor </a:t>
          </a:r>
        </a:p>
      </dsp:txBody>
      <dsp:txXfrm>
        <a:off x="313238" y="2344110"/>
        <a:ext cx="1501803" cy="1501803"/>
      </dsp:txXfrm>
    </dsp:sp>
    <dsp:sp modelId="{7907E14C-E891-4055-96C6-3035C2303050}">
      <dsp:nvSpPr>
        <dsp:cNvPr id="0" name=""/>
        <dsp:cNvSpPr/>
      </dsp:nvSpPr>
      <dsp:spPr>
        <a:xfrm>
          <a:off x="1982406" y="1806842"/>
          <a:ext cx="307280" cy="383316"/>
        </a:xfrm>
        <a:prstGeom prst="rightArrow">
          <a:avLst>
            <a:gd name="adj1" fmla="val 60000"/>
            <a:gd name="adj2" fmla="val 50000"/>
          </a:avLst>
        </a:prstGeom>
        <a:solidFill>
          <a:schemeClr val="accent6">
            <a:lumMod val="5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de-DE" sz="1600" kern="1200"/>
        </a:p>
      </dsp:txBody>
      <dsp:txXfrm>
        <a:off x="1982406" y="1883505"/>
        <a:ext cx="215096" cy="229990"/>
      </dsp:txXfrm>
    </dsp:sp>
    <dsp:sp modelId="{5F2D7536-66B2-4B62-BAAE-9C439E5DE2AB}">
      <dsp:nvSpPr>
        <dsp:cNvPr id="0" name=""/>
        <dsp:cNvSpPr/>
      </dsp:nvSpPr>
      <dsp:spPr>
        <a:xfrm>
          <a:off x="2480017" y="1200876"/>
          <a:ext cx="1595249" cy="1595249"/>
        </a:xfrm>
        <a:prstGeom prst="roundRect">
          <a:avLst>
            <a:gd name="adj" fmla="val 10000"/>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B62F340-7319-40AE-A6AA-E9E8FC2AB2FA}">
      <dsp:nvSpPr>
        <dsp:cNvPr id="0" name=""/>
        <dsp:cNvSpPr/>
      </dsp:nvSpPr>
      <dsp:spPr>
        <a:xfrm>
          <a:off x="2739709" y="2297387"/>
          <a:ext cx="1595249" cy="1595249"/>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t" anchorCtr="0">
          <a:noAutofit/>
        </a:bodyPr>
        <a:lstStyle/>
        <a:p>
          <a:pPr marL="0" lvl="0" indent="0" algn="l" defTabSz="466725">
            <a:lnSpc>
              <a:spcPct val="90000"/>
            </a:lnSpc>
            <a:spcBef>
              <a:spcPct val="0"/>
            </a:spcBef>
            <a:spcAft>
              <a:spcPct val="35000"/>
            </a:spcAft>
            <a:buNone/>
          </a:pPr>
          <a:r>
            <a:rPr lang="de-DE" sz="1050" kern="1200" dirty="0"/>
            <a:t>Maßnahmenplanung</a:t>
          </a:r>
        </a:p>
        <a:p>
          <a:pPr marL="57150" lvl="1" indent="-57150" algn="l" defTabSz="400050">
            <a:lnSpc>
              <a:spcPct val="90000"/>
            </a:lnSpc>
            <a:spcBef>
              <a:spcPct val="0"/>
            </a:spcBef>
            <a:spcAft>
              <a:spcPct val="15000"/>
            </a:spcAft>
            <a:buChar char="•"/>
          </a:pPr>
          <a:r>
            <a:rPr lang="de-DE" sz="900" kern="1200" dirty="0"/>
            <a:t>Konzept für MP</a:t>
          </a:r>
        </a:p>
        <a:p>
          <a:pPr marL="57150" lvl="1" indent="-57150" algn="l" defTabSz="400050">
            <a:lnSpc>
              <a:spcPct val="90000"/>
            </a:lnSpc>
            <a:spcBef>
              <a:spcPct val="0"/>
            </a:spcBef>
            <a:spcAft>
              <a:spcPct val="15000"/>
            </a:spcAft>
            <a:buChar char="•"/>
          </a:pPr>
          <a:r>
            <a:rPr lang="de-DE" sz="900" kern="1200" dirty="0"/>
            <a:t>Integration laufender Maßnahmen</a:t>
          </a:r>
        </a:p>
        <a:p>
          <a:pPr marL="57150" lvl="1" indent="-57150" algn="l" defTabSz="400050">
            <a:lnSpc>
              <a:spcPct val="90000"/>
            </a:lnSpc>
            <a:spcBef>
              <a:spcPct val="0"/>
            </a:spcBef>
            <a:spcAft>
              <a:spcPct val="15000"/>
            </a:spcAft>
            <a:buChar char="•"/>
          </a:pPr>
          <a:r>
            <a:rPr lang="de-DE" sz="900" kern="1200" dirty="0"/>
            <a:t>Liste mit geplanten Maßnahmen</a:t>
          </a:r>
        </a:p>
        <a:p>
          <a:pPr marL="57150" lvl="1" indent="-57150" algn="l" defTabSz="400050">
            <a:lnSpc>
              <a:spcPct val="90000"/>
            </a:lnSpc>
            <a:spcBef>
              <a:spcPct val="0"/>
            </a:spcBef>
            <a:spcAft>
              <a:spcPct val="15000"/>
            </a:spcAft>
            <a:buChar char="•"/>
          </a:pPr>
          <a:r>
            <a:rPr lang="de-DE" sz="900" kern="1200" dirty="0"/>
            <a:t>Räumlich Verortung der Maßnahmen</a:t>
          </a:r>
        </a:p>
        <a:p>
          <a:pPr marL="57150" lvl="1" indent="-57150" algn="l" defTabSz="400050">
            <a:lnSpc>
              <a:spcPct val="90000"/>
            </a:lnSpc>
            <a:spcBef>
              <a:spcPct val="0"/>
            </a:spcBef>
            <a:spcAft>
              <a:spcPct val="15000"/>
            </a:spcAft>
            <a:buChar char="•"/>
          </a:pPr>
          <a:r>
            <a:rPr lang="de-DE" sz="900" kern="1200" dirty="0"/>
            <a:t>Schätzung Fläche</a:t>
          </a:r>
        </a:p>
      </dsp:txBody>
      <dsp:txXfrm>
        <a:off x="2786432" y="2344110"/>
        <a:ext cx="1501803" cy="1501803"/>
      </dsp:txXfrm>
    </dsp:sp>
    <dsp:sp modelId="{03704C0B-4B50-4FF8-9266-91CBBB2A1B87}">
      <dsp:nvSpPr>
        <dsp:cNvPr id="0" name=""/>
        <dsp:cNvSpPr/>
      </dsp:nvSpPr>
      <dsp:spPr>
        <a:xfrm>
          <a:off x="4455600" y="1806842"/>
          <a:ext cx="307280" cy="383316"/>
        </a:xfrm>
        <a:prstGeom prst="rightArrow">
          <a:avLst>
            <a:gd name="adj1" fmla="val 60000"/>
            <a:gd name="adj2" fmla="val 50000"/>
          </a:avLst>
        </a:prstGeom>
        <a:solidFill>
          <a:schemeClr val="accent6">
            <a:lumMod val="5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de-DE" sz="1600" kern="1200"/>
        </a:p>
      </dsp:txBody>
      <dsp:txXfrm>
        <a:off x="4455600" y="1883505"/>
        <a:ext cx="215096" cy="229990"/>
      </dsp:txXfrm>
    </dsp:sp>
    <dsp:sp modelId="{5039631A-DF3B-4BCB-96A6-5CD4D47C8AF7}">
      <dsp:nvSpPr>
        <dsp:cNvPr id="0" name=""/>
        <dsp:cNvSpPr/>
      </dsp:nvSpPr>
      <dsp:spPr>
        <a:xfrm>
          <a:off x="4953211" y="1200876"/>
          <a:ext cx="1595249" cy="1595249"/>
        </a:xfrm>
        <a:prstGeom prst="roundRect">
          <a:avLst>
            <a:gd name="adj" fmla="val 10000"/>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B365D36-58F3-4D2F-BC6E-110343637D29}">
      <dsp:nvSpPr>
        <dsp:cNvPr id="0" name=""/>
        <dsp:cNvSpPr/>
      </dsp:nvSpPr>
      <dsp:spPr>
        <a:xfrm>
          <a:off x="5212902" y="2297387"/>
          <a:ext cx="1595249" cy="1595249"/>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t" anchorCtr="0">
          <a:noAutofit/>
        </a:bodyPr>
        <a:lstStyle/>
        <a:p>
          <a:pPr marL="0" lvl="0" indent="0" algn="l" defTabSz="466725">
            <a:lnSpc>
              <a:spcPct val="90000"/>
            </a:lnSpc>
            <a:spcBef>
              <a:spcPct val="0"/>
            </a:spcBef>
            <a:spcAft>
              <a:spcPct val="35000"/>
            </a:spcAft>
            <a:buNone/>
          </a:pPr>
          <a:r>
            <a:rPr lang="de-DE" sz="1050" kern="1200" dirty="0"/>
            <a:t>Kosten</a:t>
          </a:r>
        </a:p>
        <a:p>
          <a:pPr marL="57150" lvl="1" indent="-57150" algn="l" defTabSz="400050">
            <a:lnSpc>
              <a:spcPct val="90000"/>
            </a:lnSpc>
            <a:spcBef>
              <a:spcPct val="0"/>
            </a:spcBef>
            <a:spcAft>
              <a:spcPct val="15000"/>
            </a:spcAft>
            <a:buChar char="•"/>
          </a:pPr>
          <a:r>
            <a:rPr lang="de-DE" sz="900" kern="1200" dirty="0"/>
            <a:t>Ansatz zur Kostenschätzung</a:t>
          </a:r>
        </a:p>
        <a:p>
          <a:pPr marL="57150" lvl="1" indent="-57150" algn="l" defTabSz="400050">
            <a:lnSpc>
              <a:spcPct val="90000"/>
            </a:lnSpc>
            <a:spcBef>
              <a:spcPct val="0"/>
            </a:spcBef>
            <a:spcAft>
              <a:spcPct val="15000"/>
            </a:spcAft>
            <a:buChar char="•"/>
          </a:pPr>
          <a:r>
            <a:rPr lang="de-DE" sz="900" kern="1200" dirty="0"/>
            <a:t>Schätzung der Kosten / Maßnahme</a:t>
          </a:r>
        </a:p>
        <a:p>
          <a:pPr marL="57150" lvl="1" indent="-57150" algn="l" defTabSz="400050">
            <a:lnSpc>
              <a:spcPct val="90000"/>
            </a:lnSpc>
            <a:spcBef>
              <a:spcPct val="0"/>
            </a:spcBef>
            <a:spcAft>
              <a:spcPct val="15000"/>
            </a:spcAft>
            <a:buChar char="•"/>
          </a:pPr>
          <a:r>
            <a:rPr lang="de-DE" sz="900" kern="1200" dirty="0"/>
            <a:t>Summe der Kosten</a:t>
          </a:r>
        </a:p>
      </dsp:txBody>
      <dsp:txXfrm>
        <a:off x="5259625" y="2344110"/>
        <a:ext cx="1501803" cy="1501803"/>
      </dsp:txXfrm>
    </dsp:sp>
    <dsp:sp modelId="{B3853849-326E-4F0B-B1B6-3692D42628DF}">
      <dsp:nvSpPr>
        <dsp:cNvPr id="0" name=""/>
        <dsp:cNvSpPr/>
      </dsp:nvSpPr>
      <dsp:spPr>
        <a:xfrm>
          <a:off x="6928794" y="1806842"/>
          <a:ext cx="307280" cy="383316"/>
        </a:xfrm>
        <a:prstGeom prst="rightArrow">
          <a:avLst>
            <a:gd name="adj1" fmla="val 60000"/>
            <a:gd name="adj2" fmla="val 50000"/>
          </a:avLst>
        </a:prstGeom>
        <a:solidFill>
          <a:schemeClr val="accent6">
            <a:lumMod val="5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de-DE" sz="1600" kern="1200"/>
        </a:p>
      </dsp:txBody>
      <dsp:txXfrm>
        <a:off x="6928794" y="1883505"/>
        <a:ext cx="215096" cy="229990"/>
      </dsp:txXfrm>
    </dsp:sp>
    <dsp:sp modelId="{008CCB5F-94BE-4B10-8488-A4C984455DE3}">
      <dsp:nvSpPr>
        <dsp:cNvPr id="0" name=""/>
        <dsp:cNvSpPr/>
      </dsp:nvSpPr>
      <dsp:spPr>
        <a:xfrm>
          <a:off x="7426404" y="1200876"/>
          <a:ext cx="1595249" cy="1595249"/>
        </a:xfrm>
        <a:prstGeom prst="roundRect">
          <a:avLst>
            <a:gd name="adj" fmla="val 10000"/>
          </a:avLst>
        </a:prstGeom>
        <a:blipFill rotWithShape="1">
          <a:blip xmlns:r="http://schemas.openxmlformats.org/officeDocument/2006/relationships" r:embed="rId4"/>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4C5098F-5EF1-4445-9E33-73C0C354FD3B}">
      <dsp:nvSpPr>
        <dsp:cNvPr id="0" name=""/>
        <dsp:cNvSpPr/>
      </dsp:nvSpPr>
      <dsp:spPr>
        <a:xfrm>
          <a:off x="7686096" y="2297387"/>
          <a:ext cx="1595249" cy="1595249"/>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t" anchorCtr="0">
          <a:noAutofit/>
        </a:bodyPr>
        <a:lstStyle/>
        <a:p>
          <a:pPr marL="0" lvl="0" indent="0" algn="l" defTabSz="466725">
            <a:lnSpc>
              <a:spcPct val="90000"/>
            </a:lnSpc>
            <a:spcBef>
              <a:spcPct val="0"/>
            </a:spcBef>
            <a:spcAft>
              <a:spcPct val="35000"/>
            </a:spcAft>
            <a:buNone/>
          </a:pPr>
          <a:r>
            <a:rPr lang="de-DE" sz="1050" kern="1200" dirty="0"/>
            <a:t>Befüllen WH-Plan</a:t>
          </a:r>
        </a:p>
        <a:p>
          <a:pPr marL="57150" lvl="1" indent="-57150" algn="l" defTabSz="400050">
            <a:lnSpc>
              <a:spcPct val="90000"/>
            </a:lnSpc>
            <a:spcBef>
              <a:spcPct val="0"/>
            </a:spcBef>
            <a:spcAft>
              <a:spcPct val="15000"/>
            </a:spcAft>
            <a:buChar char="•"/>
          </a:pPr>
          <a:r>
            <a:rPr lang="de-DE" sz="900" kern="1200" dirty="0"/>
            <a:t>Prozess für AGs definiert</a:t>
          </a:r>
        </a:p>
        <a:p>
          <a:pPr marL="57150" lvl="1" indent="-57150" algn="l" defTabSz="400050">
            <a:lnSpc>
              <a:spcPct val="90000"/>
            </a:lnSpc>
            <a:spcBef>
              <a:spcPct val="0"/>
            </a:spcBef>
            <a:spcAft>
              <a:spcPct val="15000"/>
            </a:spcAft>
            <a:buChar char="•"/>
          </a:pPr>
          <a:r>
            <a:rPr lang="de-DE" sz="900" kern="1200" dirty="0"/>
            <a:t>Tools Datenmanagement</a:t>
          </a:r>
        </a:p>
        <a:p>
          <a:pPr marL="57150" lvl="1" indent="-57150" algn="l" defTabSz="400050">
            <a:lnSpc>
              <a:spcPct val="90000"/>
            </a:lnSpc>
            <a:spcBef>
              <a:spcPct val="0"/>
            </a:spcBef>
            <a:spcAft>
              <a:spcPct val="15000"/>
            </a:spcAft>
            <a:buChar char="•"/>
          </a:pPr>
          <a:r>
            <a:rPr lang="de-DE" sz="900" kern="1200" dirty="0"/>
            <a:t>Nicht AG Felder befüllt</a:t>
          </a:r>
        </a:p>
        <a:p>
          <a:pPr marL="57150" lvl="1" indent="-57150" algn="l" defTabSz="400050">
            <a:lnSpc>
              <a:spcPct val="90000"/>
            </a:lnSpc>
            <a:spcBef>
              <a:spcPct val="0"/>
            </a:spcBef>
            <a:spcAft>
              <a:spcPct val="15000"/>
            </a:spcAft>
            <a:buChar char="•"/>
          </a:pPr>
          <a:endParaRPr lang="de-DE" sz="900" kern="1200" dirty="0"/>
        </a:p>
      </dsp:txBody>
      <dsp:txXfrm>
        <a:off x="7732819" y="2344110"/>
        <a:ext cx="1501803" cy="1501803"/>
      </dsp:txXfrm>
    </dsp:sp>
    <dsp:sp modelId="{EA04ADC2-97D9-4755-AC2C-C0789C055E3D}">
      <dsp:nvSpPr>
        <dsp:cNvPr id="0" name=""/>
        <dsp:cNvSpPr/>
      </dsp:nvSpPr>
      <dsp:spPr>
        <a:xfrm>
          <a:off x="9328935" y="1806842"/>
          <a:ext cx="307280" cy="383316"/>
        </a:xfrm>
        <a:prstGeom prst="rightArrow">
          <a:avLst>
            <a:gd name="adj1" fmla="val 60000"/>
            <a:gd name="adj2" fmla="val 50000"/>
          </a:avLst>
        </a:prstGeom>
        <a:solidFill>
          <a:schemeClr val="accent6">
            <a:lumMod val="5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de-DE" sz="1600" kern="1200"/>
        </a:p>
      </dsp:txBody>
      <dsp:txXfrm>
        <a:off x="9328935" y="1883505"/>
        <a:ext cx="215096" cy="229990"/>
      </dsp:txXfrm>
    </dsp:sp>
    <dsp:sp modelId="{CB20A0D9-C5AE-43FB-9155-B426B4A21440}">
      <dsp:nvSpPr>
        <dsp:cNvPr id="0" name=""/>
        <dsp:cNvSpPr/>
      </dsp:nvSpPr>
      <dsp:spPr>
        <a:xfrm>
          <a:off x="9899598" y="1200876"/>
          <a:ext cx="1595249" cy="1595249"/>
        </a:xfrm>
        <a:prstGeom prst="roundRect">
          <a:avLst>
            <a:gd name="adj" fmla="val 10000"/>
          </a:avLst>
        </a:prstGeom>
        <a:blipFill rotWithShape="1">
          <a:blip xmlns:r="http://schemas.openxmlformats.org/officeDocument/2006/relationships" r:embed="rId5"/>
          <a:stretch>
            <a:fillRect/>
          </a:stretch>
        </a:blip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DD5925E6-5202-40D5-AC4E-D33C79725A3F}">
      <dsp:nvSpPr>
        <dsp:cNvPr id="0" name=""/>
        <dsp:cNvSpPr/>
      </dsp:nvSpPr>
      <dsp:spPr>
        <a:xfrm>
          <a:off x="10159290" y="2297387"/>
          <a:ext cx="1595249" cy="1595249"/>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t" anchorCtr="0">
          <a:noAutofit/>
        </a:bodyPr>
        <a:lstStyle/>
        <a:p>
          <a:pPr marL="0" lvl="0" indent="0" algn="l" defTabSz="466725">
            <a:lnSpc>
              <a:spcPct val="90000"/>
            </a:lnSpc>
            <a:spcBef>
              <a:spcPct val="0"/>
            </a:spcBef>
            <a:spcAft>
              <a:spcPct val="35000"/>
            </a:spcAft>
            <a:buNone/>
          </a:pPr>
          <a:r>
            <a:rPr lang="de-DE" sz="1050" kern="1200" dirty="0"/>
            <a:t>WH-Plan Fertigstellen</a:t>
          </a:r>
        </a:p>
        <a:p>
          <a:pPr marL="57150" lvl="1" indent="-57150" algn="l" defTabSz="400050">
            <a:lnSpc>
              <a:spcPct val="90000"/>
            </a:lnSpc>
            <a:spcBef>
              <a:spcPct val="0"/>
            </a:spcBef>
            <a:spcAft>
              <a:spcPct val="15000"/>
            </a:spcAft>
            <a:buChar char="•"/>
          </a:pPr>
          <a:r>
            <a:rPr lang="de-DE" sz="900" kern="1200" dirty="0"/>
            <a:t>STG Prozess zur Freigabe</a:t>
          </a:r>
        </a:p>
        <a:p>
          <a:pPr marL="57150" lvl="1" indent="-57150" algn="l" defTabSz="400050">
            <a:lnSpc>
              <a:spcPct val="90000"/>
            </a:lnSpc>
            <a:spcBef>
              <a:spcPct val="0"/>
            </a:spcBef>
            <a:spcAft>
              <a:spcPct val="15000"/>
            </a:spcAft>
            <a:buChar char="•"/>
          </a:pPr>
          <a:r>
            <a:rPr lang="de-DE" sz="900" kern="1200" dirty="0"/>
            <a:t>Prozess zur Adaption</a:t>
          </a:r>
        </a:p>
        <a:p>
          <a:pPr marL="57150" lvl="1" indent="-57150" algn="l" defTabSz="400050">
            <a:lnSpc>
              <a:spcPct val="90000"/>
            </a:lnSpc>
            <a:spcBef>
              <a:spcPct val="0"/>
            </a:spcBef>
            <a:spcAft>
              <a:spcPct val="15000"/>
            </a:spcAft>
            <a:buChar char="•"/>
          </a:pPr>
          <a:r>
            <a:rPr lang="de-DE" sz="900" kern="1200" dirty="0"/>
            <a:t>Freigabe WH-Plan</a:t>
          </a:r>
        </a:p>
        <a:p>
          <a:pPr marL="57150" lvl="1" indent="-57150" algn="l" defTabSz="400050">
            <a:lnSpc>
              <a:spcPct val="90000"/>
            </a:lnSpc>
            <a:spcBef>
              <a:spcPct val="0"/>
            </a:spcBef>
            <a:spcAft>
              <a:spcPct val="15000"/>
            </a:spcAft>
            <a:buChar char="•"/>
          </a:pPr>
          <a:endParaRPr lang="de-DE" sz="900" kern="1200" dirty="0"/>
        </a:p>
        <a:p>
          <a:pPr marL="57150" lvl="1" indent="-57150" algn="l" defTabSz="400050">
            <a:lnSpc>
              <a:spcPct val="90000"/>
            </a:lnSpc>
            <a:spcBef>
              <a:spcPct val="0"/>
            </a:spcBef>
            <a:spcAft>
              <a:spcPct val="15000"/>
            </a:spcAft>
            <a:buChar char="•"/>
          </a:pPr>
          <a:endParaRPr lang="de-DE" sz="900" kern="1200" dirty="0"/>
        </a:p>
      </dsp:txBody>
      <dsp:txXfrm>
        <a:off x="10206013" y="2344110"/>
        <a:ext cx="1501803" cy="1501803"/>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0.51656</cdr:x>
      <cdr:y>0.12063</cdr:y>
    </cdr:from>
    <cdr:to>
      <cdr:x>0.60924</cdr:x>
      <cdr:y>0.24791</cdr:y>
    </cdr:to>
    <cdr:sp macro="" textlink="">
      <cdr:nvSpPr>
        <cdr:cNvPr id="2" name="Textfeld 1"/>
        <cdr:cNvSpPr txBox="1"/>
      </cdr:nvSpPr>
      <cdr:spPr>
        <a:xfrm xmlns:a="http://schemas.openxmlformats.org/drawingml/2006/main">
          <a:off x="3567544" y="330919"/>
          <a:ext cx="640080" cy="34913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de-DE" sz="1400" b="1" dirty="0">
              <a:solidFill>
                <a:srgbClr val="C00000"/>
              </a:solidFill>
            </a:rPr>
            <a:t>-23 %</a:t>
          </a:r>
          <a:endParaRPr lang="de-AT" sz="1400" b="1" dirty="0">
            <a:solidFill>
              <a:srgbClr val="C00000"/>
            </a:solidFill>
          </a:endParaRPr>
        </a:p>
      </cdr:txBody>
    </cdr:sp>
  </cdr:relSizeAnchor>
  <cdr:relSizeAnchor xmlns:cdr="http://schemas.openxmlformats.org/drawingml/2006/chartDrawing">
    <cdr:from>
      <cdr:x>0.51789</cdr:x>
      <cdr:y>0.57325</cdr:y>
    </cdr:from>
    <cdr:to>
      <cdr:x>0.61057</cdr:x>
      <cdr:y>0.70052</cdr:y>
    </cdr:to>
    <cdr:sp macro="" textlink="">
      <cdr:nvSpPr>
        <cdr:cNvPr id="3" name="Textfeld 2"/>
        <cdr:cNvSpPr txBox="1"/>
      </cdr:nvSpPr>
      <cdr:spPr>
        <a:xfrm xmlns:a="http://schemas.openxmlformats.org/drawingml/2006/main">
          <a:off x="3576762" y="1572539"/>
          <a:ext cx="640080" cy="34913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de-DE" sz="1400" b="1" dirty="0">
              <a:solidFill>
                <a:srgbClr val="4F818D"/>
              </a:solidFill>
            </a:rPr>
            <a:t>-32 %</a:t>
          </a:r>
          <a:endParaRPr lang="de-AT" sz="1400" b="1" dirty="0">
            <a:solidFill>
              <a:srgbClr val="4F818D"/>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EEDABF-6E8D-4124-B9C7-9D0BA96E24E2}" type="datetimeFigureOut">
              <a:rPr lang="de-DE" smtClean="0"/>
              <a:t>04.11.2025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DE84EE-5E56-41AB-AFEE-02AFA8FD257C}" type="slidenum">
              <a:rPr lang="de-DE" smtClean="0"/>
              <a:t>‹Nr.›</a:t>
            </a:fld>
            <a:endParaRPr lang="de-DE"/>
          </a:p>
        </p:txBody>
      </p:sp>
    </p:spTree>
    <p:extLst>
      <p:ext uri="{BB962C8B-B14F-4D97-AF65-F5344CB8AC3E}">
        <p14:creationId xmlns:p14="http://schemas.microsoft.com/office/powerpoint/2010/main" val="1365073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9DE84EE-5E56-41AB-AFEE-02AFA8FD257C}" type="slidenum">
              <a:rPr lang="de-DE" smtClean="0"/>
              <a:t>1</a:t>
            </a:fld>
            <a:endParaRPr lang="de-DE"/>
          </a:p>
        </p:txBody>
      </p:sp>
    </p:spTree>
    <p:extLst>
      <p:ext uri="{BB962C8B-B14F-4D97-AF65-F5344CB8AC3E}">
        <p14:creationId xmlns:p14="http://schemas.microsoft.com/office/powerpoint/2010/main" val="28578041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For </a:t>
            </a:r>
            <a:r>
              <a:rPr lang="de-DE" dirty="0" err="1"/>
              <a:t>the</a:t>
            </a:r>
            <a:r>
              <a:rPr lang="de-DE" dirty="0"/>
              <a:t> IACS Data </a:t>
            </a:r>
            <a:r>
              <a:rPr lang="de-DE" dirty="0" err="1"/>
              <a:t>trials</a:t>
            </a:r>
            <a:r>
              <a:rPr lang="de-DE" baseline="0" dirty="0"/>
              <a:t> </a:t>
            </a:r>
            <a:r>
              <a:rPr lang="de-DE" baseline="0" dirty="0" err="1"/>
              <a:t>were</a:t>
            </a:r>
            <a:r>
              <a:rPr lang="de-DE" baseline="0" dirty="0"/>
              <a:t> </a:t>
            </a:r>
            <a:r>
              <a:rPr lang="de-DE" baseline="0" dirty="0" err="1"/>
              <a:t>run</a:t>
            </a:r>
            <a:r>
              <a:rPr lang="de-DE" baseline="0" dirty="0"/>
              <a:t> </a:t>
            </a:r>
            <a:r>
              <a:rPr lang="de-DE" baseline="0" dirty="0" err="1"/>
              <a:t>to</a:t>
            </a:r>
            <a:r>
              <a:rPr lang="de-DE" baseline="0" dirty="0"/>
              <a:t> check </a:t>
            </a:r>
            <a:r>
              <a:rPr lang="de-DE" baseline="0" dirty="0" err="1"/>
              <a:t>if</a:t>
            </a:r>
            <a:r>
              <a:rPr lang="de-DE" baseline="0" dirty="0"/>
              <a:t> </a:t>
            </a:r>
            <a:r>
              <a:rPr lang="de-DE" baseline="0" dirty="0" err="1"/>
              <a:t>it</a:t>
            </a:r>
            <a:r>
              <a:rPr lang="de-DE" baseline="0" dirty="0"/>
              <a:t> </a:t>
            </a:r>
            <a:r>
              <a:rPr lang="de-DE" baseline="0" dirty="0" err="1"/>
              <a:t>has</a:t>
            </a:r>
            <a:r>
              <a:rPr lang="de-DE" baseline="0" dirty="0"/>
              <a:t> </a:t>
            </a:r>
            <a:r>
              <a:rPr lang="de-DE" baseline="0" dirty="0" err="1"/>
              <a:t>predictive</a:t>
            </a:r>
            <a:r>
              <a:rPr lang="de-DE" baseline="0" dirty="0"/>
              <a:t> power </a:t>
            </a:r>
            <a:r>
              <a:rPr lang="de-DE" baseline="0" dirty="0" err="1"/>
              <a:t>to</a:t>
            </a:r>
            <a:r>
              <a:rPr lang="de-DE" baseline="0" dirty="0"/>
              <a:t> </a:t>
            </a:r>
            <a:r>
              <a:rPr lang="de-DE" baseline="0" dirty="0" err="1"/>
              <a:t>identify</a:t>
            </a:r>
            <a:r>
              <a:rPr lang="de-DE" baseline="0" dirty="0"/>
              <a:t> </a:t>
            </a:r>
            <a:r>
              <a:rPr lang="de-DE" baseline="0" dirty="0" err="1"/>
              <a:t>habitat</a:t>
            </a:r>
            <a:r>
              <a:rPr lang="de-DE" baseline="0" dirty="0"/>
              <a:t> </a:t>
            </a:r>
            <a:r>
              <a:rPr lang="de-DE" baseline="0" dirty="0" err="1"/>
              <a:t>types</a:t>
            </a:r>
            <a:r>
              <a:rPr lang="de-DE" baseline="0" dirty="0"/>
              <a:t> – </a:t>
            </a:r>
            <a:r>
              <a:rPr lang="de-DE" baseline="0" dirty="0" err="1"/>
              <a:t>unfourtunatly</a:t>
            </a:r>
            <a:r>
              <a:rPr lang="de-DE" baseline="0" dirty="0"/>
              <a:t> </a:t>
            </a:r>
            <a:r>
              <a:rPr lang="de-DE" baseline="0" dirty="0" err="1"/>
              <a:t>this</a:t>
            </a:r>
            <a:r>
              <a:rPr lang="de-DE" baseline="0" dirty="0"/>
              <a:t> </a:t>
            </a:r>
            <a:r>
              <a:rPr lang="de-DE" baseline="0" dirty="0" err="1"/>
              <a:t>does</a:t>
            </a:r>
            <a:r>
              <a:rPr lang="de-DE" baseline="0" dirty="0"/>
              <a:t> not </a:t>
            </a:r>
            <a:r>
              <a:rPr lang="de-DE" baseline="0" dirty="0" err="1"/>
              <a:t>work</a:t>
            </a:r>
            <a:r>
              <a:rPr lang="de-DE" baseline="0" dirty="0"/>
              <a:t> </a:t>
            </a:r>
            <a:r>
              <a:rPr lang="de-DE" baseline="0" dirty="0" err="1"/>
              <a:t>well</a:t>
            </a:r>
            <a:r>
              <a:rPr lang="de-DE" baseline="0" dirty="0"/>
              <a:t>. </a:t>
            </a:r>
            <a:endParaRPr lang="de-DE" dirty="0"/>
          </a:p>
        </p:txBody>
      </p:sp>
      <p:sp>
        <p:nvSpPr>
          <p:cNvPr id="4" name="Foliennummernplatzhalter 3"/>
          <p:cNvSpPr>
            <a:spLocks noGrp="1"/>
          </p:cNvSpPr>
          <p:nvPr>
            <p:ph type="sldNum" sz="quarter" idx="10"/>
          </p:nvPr>
        </p:nvSpPr>
        <p:spPr/>
        <p:txBody>
          <a:bodyPr/>
          <a:lstStyle/>
          <a:p>
            <a:fld id="{29DE84EE-5E56-41AB-AFEE-02AFA8FD257C}" type="slidenum">
              <a:rPr lang="de-DE" smtClean="0"/>
              <a:t>15</a:t>
            </a:fld>
            <a:endParaRPr lang="de-DE"/>
          </a:p>
        </p:txBody>
      </p:sp>
    </p:spTree>
    <p:extLst>
      <p:ext uri="{BB962C8B-B14F-4D97-AF65-F5344CB8AC3E}">
        <p14:creationId xmlns:p14="http://schemas.microsoft.com/office/powerpoint/2010/main" val="33600831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9DE84EE-5E56-41AB-AFEE-02AFA8FD257C}" type="slidenum">
              <a:rPr lang="de-DE" smtClean="0"/>
              <a:t>2</a:t>
            </a:fld>
            <a:endParaRPr lang="de-DE"/>
          </a:p>
        </p:txBody>
      </p:sp>
    </p:spTree>
    <p:extLst>
      <p:ext uri="{BB962C8B-B14F-4D97-AF65-F5344CB8AC3E}">
        <p14:creationId xmlns:p14="http://schemas.microsoft.com/office/powerpoint/2010/main" val="18673969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9DE84EE-5E56-41AB-AFEE-02AFA8FD257C}" type="slidenum">
              <a:rPr lang="de-DE" smtClean="0"/>
              <a:t>4</a:t>
            </a:fld>
            <a:endParaRPr lang="de-DE"/>
          </a:p>
        </p:txBody>
      </p:sp>
    </p:spTree>
    <p:extLst>
      <p:ext uri="{BB962C8B-B14F-4D97-AF65-F5344CB8AC3E}">
        <p14:creationId xmlns:p14="http://schemas.microsoft.com/office/powerpoint/2010/main" val="23457938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29DE84EE-5E56-41AB-AFEE-02AFA8FD257C}" type="slidenum">
              <a:rPr lang="de-DE" smtClean="0"/>
              <a:t>5</a:t>
            </a:fld>
            <a:endParaRPr lang="de-DE"/>
          </a:p>
        </p:txBody>
      </p:sp>
    </p:spTree>
    <p:extLst>
      <p:ext uri="{BB962C8B-B14F-4D97-AF65-F5344CB8AC3E}">
        <p14:creationId xmlns:p14="http://schemas.microsoft.com/office/powerpoint/2010/main" val="38011396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9DE84EE-5E56-41AB-AFEE-02AFA8FD257C}" type="slidenum">
              <a:rPr lang="de-DE" smtClean="0"/>
              <a:t>6</a:t>
            </a:fld>
            <a:endParaRPr lang="de-DE"/>
          </a:p>
        </p:txBody>
      </p:sp>
    </p:spTree>
    <p:extLst>
      <p:ext uri="{BB962C8B-B14F-4D97-AF65-F5344CB8AC3E}">
        <p14:creationId xmlns:p14="http://schemas.microsoft.com/office/powerpoint/2010/main" val="23371527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29DE84EE-5E56-41AB-AFEE-02AFA8FD257C}" type="slidenum">
              <a:rPr lang="de-DE" smtClean="0"/>
              <a:t>7</a:t>
            </a:fld>
            <a:endParaRPr lang="de-DE"/>
          </a:p>
        </p:txBody>
      </p:sp>
    </p:spTree>
    <p:extLst>
      <p:ext uri="{BB962C8B-B14F-4D97-AF65-F5344CB8AC3E}">
        <p14:creationId xmlns:p14="http://schemas.microsoft.com/office/powerpoint/2010/main" val="26196940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Artikel 17 Bericht der FFH Richtlinie bildet eine der Grundlagen der WHVO – und ist insbesondere für die Umsetzung des Artikel 4 Relevant. Ich möchte kurz auf einige der oben genannten Herausforderungen anhand der Wiesen Lebensräume exemplarisch eingehen. Der Art 17 Bericht bewertet FFH LRT und </a:t>
            </a:r>
            <a:r>
              <a:rPr lang="de-DE" dirty="0" err="1"/>
              <a:t>ARTen</a:t>
            </a:r>
            <a:r>
              <a:rPr lang="de-DE" dirty="0"/>
              <a:t> anhand eines Ampelsystems – Rot Ungünstig – Orange </a:t>
            </a:r>
            <a:r>
              <a:rPr lang="de-DE" dirty="0" err="1"/>
              <a:t>Mässig</a:t>
            </a:r>
            <a:r>
              <a:rPr lang="de-DE" dirty="0"/>
              <a:t> ungünstig und Grün Günstig. Bewertet wird dabei der Zustand und Ausbreitung in zwei Biogeographischen Regionen – der Alpinen und der Kontinentalen. Was man hier auf den ersten Blick sehen kann ist das der zustand der meisten wiesen LRT nicht günstig ist. Dies hat einerseits mit Bewirtschaftungsaufgabe anderseits mit Intensivierung der Bewirtschaftung zu tun. Dieses Bild ist nicht nur typisch für Ö. es zeigt sich in allen MS: </a:t>
            </a:r>
          </a:p>
          <a:p>
            <a:endParaRPr lang="de-DE" dirty="0"/>
          </a:p>
          <a:p>
            <a:r>
              <a:rPr lang="de-DE" dirty="0"/>
              <a:t>Die Wiesen Lebensräume der FFH RL sind dabei auch ein gutes Beispiel für die Wechselwirkung zw. Art 4 und Art 11. Wie wir alle wissen sind viele, vor allen die weiter verbreiteten abhängig von menschlicher Bewirtschaftung – sie sind Elemente der Kulturlandschaft. Eine Verbesserung des Zustandes von Flächen oder eine Anlage von neuen Flächen bedarf immer eine Kooperation mit den jeweiligen Landnutzer – in der Regel eines Landwirtschaftlichen Betriebes. Dies passiert meist im Rahmen von ÖPUL – z.B. in den Naturschutzprogrammen. Auch neue Programme wir die Ergebnisorientierte Bewirtschaftung fallen in dies Kategorie. </a:t>
            </a:r>
          </a:p>
          <a:p>
            <a:r>
              <a:rPr lang="de-DE" dirty="0"/>
              <a:t>Festzuhalten ist hier auch das die WHVO an mehreren Stellen darauf hinweist das Maßnahmen auf Freiwilligkeit beruhen müssen. </a:t>
            </a:r>
          </a:p>
          <a:p>
            <a:r>
              <a:rPr lang="de-DE" dirty="0"/>
              <a:t>Auf ebene der Verordnung gibt es ebenfalls Zusammenhänge da Maßnahmen die zum Erhalt der Wiesen LRT beitragen – das sind die Ziele des Art 4 – auch positiv auf die Indikatoren des Art 11 wirken. </a:t>
            </a:r>
          </a:p>
          <a:p>
            <a:endParaRPr lang="de-DE" dirty="0"/>
          </a:p>
          <a:p>
            <a:endParaRPr lang="de-DE" dirty="0"/>
          </a:p>
          <a:p>
            <a:endParaRPr lang="de-DE" dirty="0"/>
          </a:p>
        </p:txBody>
      </p:sp>
      <p:sp>
        <p:nvSpPr>
          <p:cNvPr id="4" name="Foliennummernplatzhalter 3"/>
          <p:cNvSpPr>
            <a:spLocks noGrp="1"/>
          </p:cNvSpPr>
          <p:nvPr>
            <p:ph type="sldNum" sz="quarter" idx="10"/>
          </p:nvPr>
        </p:nvSpPr>
        <p:spPr/>
        <p:txBody>
          <a:bodyPr/>
          <a:lstStyle/>
          <a:p>
            <a:fld id="{29DE84EE-5E56-41AB-AFEE-02AFA8FD257C}" type="slidenum">
              <a:rPr lang="de-DE" smtClean="0"/>
              <a:t>9</a:t>
            </a:fld>
            <a:endParaRPr lang="de-DE"/>
          </a:p>
        </p:txBody>
      </p:sp>
    </p:spTree>
    <p:extLst>
      <p:ext uri="{BB962C8B-B14F-4D97-AF65-F5344CB8AC3E}">
        <p14:creationId xmlns:p14="http://schemas.microsoft.com/office/powerpoint/2010/main" val="13698865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Auf dieser Folie wird es jetzt noch einmal etwas technischer. Ich werde mich kurz halten – was sie hier sehen ist die Entwicklung der Landnutzung auf Schlagebene – Datengrundlage ist hier AMA / INVEKOS – Rechts unten sehen sie eine Umlegung dieser Daten auf die Fläche – und darüber zwei Karten von Wiesen LRT wie sie im Artikel 17 Bericht verwendet werden. </a:t>
            </a:r>
          </a:p>
          <a:p>
            <a:endParaRPr lang="de-AT" dirty="0"/>
          </a:p>
          <a:p>
            <a:endParaRPr lang="de-AT" dirty="0"/>
          </a:p>
          <a:p>
            <a:endParaRPr lang="de-AT" dirty="0"/>
          </a:p>
          <a:p>
            <a:r>
              <a:rPr lang="de-AT" dirty="0"/>
              <a:t>Eine zweite Herausforderung im Zusammenhang mit der Datenverfügbarkeit ist die Berechnung der Referenzwerte. Je weiter wir in der Zeit zurückgehen, desto unzuverlässiger werden die Daten. Daher entwickeln wir derzeit auch Konzepte zur Berechnung/Schätzung der Referenzwerte für diese Lebensräume – eine heikle Aufgabe, da die Ergebnisse einen großen Einfluss auf die Größe der wiederherzustellenden Fläche haben und somit auch zu einem politischen Thema geworden sind. Diese Themen stehen alle in engem Zusammenhang mit der Aufstellung des NRP im Rahmen von Artikel 4 – für Artikel 11 stützt sich der Planungsprozess hingegen stark auf die bereits bestehenden </a:t>
            </a:r>
            <a:r>
              <a:rPr lang="de-AT" dirty="0" err="1"/>
              <a:t>AgrarumweltprogrammeÜbersetzt</a:t>
            </a:r>
            <a:r>
              <a:rPr lang="de-AT" dirty="0"/>
              <a:t> mit DeepL.com (kostenlose Version)</a:t>
            </a:r>
            <a:endParaRPr lang="de-AT" b="1" dirty="0"/>
          </a:p>
        </p:txBody>
      </p:sp>
      <p:sp>
        <p:nvSpPr>
          <p:cNvPr id="4" name="Foliennummernplatzhalter 3"/>
          <p:cNvSpPr>
            <a:spLocks noGrp="1"/>
          </p:cNvSpPr>
          <p:nvPr>
            <p:ph type="sldNum" sz="quarter" idx="10"/>
          </p:nvPr>
        </p:nvSpPr>
        <p:spPr/>
        <p:txBody>
          <a:bodyPr/>
          <a:lstStyle/>
          <a:p>
            <a:pPr defTabSz="915611">
              <a:defRPr/>
            </a:pPr>
            <a:fld id="{F0A5DA3B-92D6-4D4B-9895-D15CB563B5E4}" type="slidenum">
              <a:rPr lang="de-AT">
                <a:solidFill>
                  <a:prstClr val="black"/>
                </a:solidFill>
                <a:latin typeface="Calibri"/>
              </a:rPr>
              <a:pPr defTabSz="915611">
                <a:defRPr/>
              </a:pPr>
              <a:t>10</a:t>
            </a:fld>
            <a:endParaRPr lang="de-AT">
              <a:solidFill>
                <a:prstClr val="black"/>
              </a:solidFill>
              <a:latin typeface="Calibri"/>
            </a:endParaRPr>
          </a:p>
        </p:txBody>
      </p:sp>
      <p:sp>
        <p:nvSpPr>
          <p:cNvPr id="5" name="Datumsplatzhalter 4"/>
          <p:cNvSpPr>
            <a:spLocks noGrp="1"/>
          </p:cNvSpPr>
          <p:nvPr>
            <p:ph type="dt" idx="11"/>
          </p:nvPr>
        </p:nvSpPr>
        <p:spPr/>
        <p:txBody>
          <a:bodyPr/>
          <a:lstStyle/>
          <a:p>
            <a:r>
              <a:rPr lang="de-AT"/>
              <a:t>04.06.2025</a:t>
            </a:r>
          </a:p>
        </p:txBody>
      </p:sp>
      <p:sp>
        <p:nvSpPr>
          <p:cNvPr id="6" name="Fußzeilenplatzhalter 5"/>
          <p:cNvSpPr>
            <a:spLocks noGrp="1"/>
          </p:cNvSpPr>
          <p:nvPr>
            <p:ph type="ftr" sz="quarter" idx="12"/>
          </p:nvPr>
        </p:nvSpPr>
        <p:spPr/>
        <p:txBody>
          <a:bodyPr/>
          <a:lstStyle/>
          <a:p>
            <a:r>
              <a:rPr lang="de-AT"/>
              <a:t>2. AG Landwirtschaft</a:t>
            </a:r>
          </a:p>
        </p:txBody>
      </p:sp>
    </p:spTree>
    <p:extLst>
      <p:ext uri="{BB962C8B-B14F-4D97-AF65-F5344CB8AC3E}">
        <p14:creationId xmlns:p14="http://schemas.microsoft.com/office/powerpoint/2010/main" val="17439638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29DE84EE-5E56-41AB-AFEE-02AFA8FD257C}" type="slidenum">
              <a:rPr lang="de-DE" smtClean="0"/>
              <a:t>11</a:t>
            </a:fld>
            <a:endParaRPr lang="de-DE"/>
          </a:p>
        </p:txBody>
      </p:sp>
    </p:spTree>
    <p:extLst>
      <p:ext uri="{BB962C8B-B14F-4D97-AF65-F5344CB8AC3E}">
        <p14:creationId xmlns:p14="http://schemas.microsoft.com/office/powerpoint/2010/main" val="14838996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8" name="Rechteck 7"/>
          <p:cNvSpPr/>
          <p:nvPr userDrawn="1"/>
        </p:nvSpPr>
        <p:spPr>
          <a:xfrm>
            <a:off x="-1" y="1046630"/>
            <a:ext cx="12192001" cy="5813328"/>
          </a:xfrm>
          <a:prstGeom prst="rect">
            <a:avLst/>
          </a:prstGeom>
          <a:solidFill>
            <a:srgbClr val="EBF0F4"/>
          </a:solidFill>
          <a:ln>
            <a:solidFill>
              <a:srgbClr val="EBF0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 name="Titel 1"/>
          <p:cNvSpPr>
            <a:spLocks noGrp="1"/>
          </p:cNvSpPr>
          <p:nvPr>
            <p:ph type="ctrTitle"/>
          </p:nvPr>
        </p:nvSpPr>
        <p:spPr>
          <a:xfrm>
            <a:off x="1496528" y="1455942"/>
            <a:ext cx="9144000" cy="1561970"/>
          </a:xfrm>
        </p:spPr>
        <p:txBody>
          <a:bodyPr anchor="b"/>
          <a:lstStyle>
            <a:lvl1pPr algn="l">
              <a:defRPr sz="6000"/>
            </a:lvl1pPr>
          </a:lstStyle>
          <a:p>
            <a:r>
              <a:rPr lang="de-DE"/>
              <a:t>Titelmasterformat durch Klicken bearbeiten</a:t>
            </a:r>
          </a:p>
        </p:txBody>
      </p:sp>
      <p:sp>
        <p:nvSpPr>
          <p:cNvPr id="3" name="Untertitel 2"/>
          <p:cNvSpPr>
            <a:spLocks noGrp="1"/>
          </p:cNvSpPr>
          <p:nvPr>
            <p:ph type="subTitle" idx="1"/>
          </p:nvPr>
        </p:nvSpPr>
        <p:spPr>
          <a:xfrm>
            <a:off x="1524000" y="3602038"/>
            <a:ext cx="9144000" cy="1655762"/>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Formatvorlage des Untertitelmasters durch Klicken bearbeiten</a:t>
            </a:r>
          </a:p>
        </p:txBody>
      </p:sp>
      <p:sp>
        <p:nvSpPr>
          <p:cNvPr id="4" name="Datumsplatzhalter 3"/>
          <p:cNvSpPr>
            <a:spLocks noGrp="1"/>
          </p:cNvSpPr>
          <p:nvPr>
            <p:ph type="dt" sz="half" idx="10"/>
          </p:nvPr>
        </p:nvSpPr>
        <p:spPr/>
        <p:txBody>
          <a:bodyPr/>
          <a:lstStyle/>
          <a:p>
            <a:fld id="{D091EFA5-7E6B-4C42-8A0A-3AAF5C11EF4A}" type="datetimeFigureOut">
              <a:rPr lang="de-DE" smtClean="0"/>
              <a:t>04.11.2025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F3B171A0-489F-4546-8566-61A261506A29}" type="slidenum">
              <a:rPr lang="de-DE" smtClean="0"/>
              <a:t>‹Nr.›</a:t>
            </a:fld>
            <a:endParaRPr lang="de-DE"/>
          </a:p>
        </p:txBody>
      </p:sp>
    </p:spTree>
    <p:extLst>
      <p:ext uri="{BB962C8B-B14F-4D97-AF65-F5344CB8AC3E}">
        <p14:creationId xmlns:p14="http://schemas.microsoft.com/office/powerpoint/2010/main" val="25545504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D091EFA5-7E6B-4C42-8A0A-3AAF5C11EF4A}" type="datetimeFigureOut">
              <a:rPr lang="de-DE" smtClean="0"/>
              <a:t>04.11.2025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F3B171A0-489F-4546-8566-61A261506A29}" type="slidenum">
              <a:rPr lang="de-DE" smtClean="0"/>
              <a:t>‹Nr.›</a:t>
            </a:fld>
            <a:endParaRPr lang="de-DE"/>
          </a:p>
        </p:txBody>
      </p:sp>
    </p:spTree>
    <p:extLst>
      <p:ext uri="{BB962C8B-B14F-4D97-AF65-F5344CB8AC3E}">
        <p14:creationId xmlns:p14="http://schemas.microsoft.com/office/powerpoint/2010/main" val="8086074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D091EFA5-7E6B-4C42-8A0A-3AAF5C11EF4A}" type="datetimeFigureOut">
              <a:rPr lang="de-DE" smtClean="0"/>
              <a:t>04.11.2025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F3B171A0-489F-4546-8566-61A261506A29}" type="slidenum">
              <a:rPr lang="de-DE" smtClean="0"/>
              <a:t>‹Nr.›</a:t>
            </a:fld>
            <a:endParaRPr lang="de-DE"/>
          </a:p>
        </p:txBody>
      </p:sp>
    </p:spTree>
    <p:extLst>
      <p:ext uri="{BB962C8B-B14F-4D97-AF65-F5344CB8AC3E}">
        <p14:creationId xmlns:p14="http://schemas.microsoft.com/office/powerpoint/2010/main" val="836761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elfolie-mit-Hintergrund">
    <p:spTree>
      <p:nvGrpSpPr>
        <p:cNvPr id="1" name=""/>
        <p:cNvGrpSpPr/>
        <p:nvPr/>
      </p:nvGrpSpPr>
      <p:grpSpPr>
        <a:xfrm>
          <a:off x="0" y="0"/>
          <a:ext cx="0" cy="0"/>
          <a:chOff x="0" y="0"/>
          <a:chExt cx="0" cy="0"/>
        </a:xfrm>
      </p:grpSpPr>
      <p:sp>
        <p:nvSpPr>
          <p:cNvPr id="6" name="Rechteck 5"/>
          <p:cNvSpPr/>
          <p:nvPr userDrawn="1"/>
        </p:nvSpPr>
        <p:spPr>
          <a:xfrm>
            <a:off x="-1" y="1343187"/>
            <a:ext cx="12192001" cy="5514813"/>
          </a:xfrm>
          <a:prstGeom prst="rect">
            <a:avLst/>
          </a:prstGeom>
          <a:solidFill>
            <a:srgbClr val="EBF0F4"/>
          </a:solidFill>
          <a:ln>
            <a:solidFill>
              <a:srgbClr val="EBF0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a:p>
        </p:txBody>
      </p:sp>
      <p:sp>
        <p:nvSpPr>
          <p:cNvPr id="2" name="Titel 1"/>
          <p:cNvSpPr>
            <a:spLocks noGrp="1"/>
          </p:cNvSpPr>
          <p:nvPr>
            <p:ph type="ctrTitle" hasCustomPrompt="1"/>
          </p:nvPr>
        </p:nvSpPr>
        <p:spPr>
          <a:xfrm>
            <a:off x="719999" y="1788985"/>
            <a:ext cx="10638035" cy="1292808"/>
          </a:xfrm>
        </p:spPr>
        <p:txBody>
          <a:bodyPr anchor="b" anchorCtr="0"/>
          <a:lstStyle>
            <a:lvl1pPr>
              <a:lnSpc>
                <a:spcPts val="5333"/>
              </a:lnSpc>
              <a:defRPr sz="4800">
                <a:solidFill>
                  <a:schemeClr val="tx1"/>
                </a:solidFill>
                <a:latin typeface="Calibri" panose="020F0502020204030204" pitchFamily="34" charset="0"/>
                <a:cs typeface="Calibri" panose="020F0502020204030204" pitchFamily="34" charset="0"/>
              </a:defRPr>
            </a:lvl1pPr>
          </a:lstStyle>
          <a:p>
            <a:r>
              <a:rPr lang="de-DE" dirty="0"/>
              <a:t>Titelmasterformat </a:t>
            </a:r>
            <a:br>
              <a:rPr lang="de-DE" dirty="0"/>
            </a:br>
            <a:r>
              <a:rPr lang="de-DE" dirty="0"/>
              <a:t>durch Klicken bearbeiten</a:t>
            </a:r>
            <a:endParaRPr lang="de-AT" dirty="0"/>
          </a:p>
        </p:txBody>
      </p:sp>
      <p:sp>
        <p:nvSpPr>
          <p:cNvPr id="3" name="Untertitel 1"/>
          <p:cNvSpPr>
            <a:spLocks noGrp="1"/>
          </p:cNvSpPr>
          <p:nvPr>
            <p:ph type="subTitle" idx="1"/>
          </p:nvPr>
        </p:nvSpPr>
        <p:spPr>
          <a:xfrm>
            <a:off x="719999" y="3146743"/>
            <a:ext cx="10638035" cy="1853851"/>
          </a:xfrm>
        </p:spPr>
        <p:txBody>
          <a:bodyPr/>
          <a:lstStyle>
            <a:lvl1pPr marL="0" indent="0" algn="l">
              <a:lnSpc>
                <a:spcPts val="5333"/>
              </a:lnSpc>
              <a:spcBef>
                <a:spcPts val="0"/>
              </a:spcBef>
              <a:buNone/>
              <a:defRPr sz="400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de-DE"/>
              <a:t>Formatvorlage des Untertitelmasters durch Klicken bearbeiten</a:t>
            </a:r>
            <a:endParaRPr lang="de-AT" dirty="0"/>
          </a:p>
        </p:txBody>
      </p:sp>
      <p:sp>
        <p:nvSpPr>
          <p:cNvPr id="5" name="Textplatzhalter 4"/>
          <p:cNvSpPr>
            <a:spLocks noGrp="1"/>
          </p:cNvSpPr>
          <p:nvPr>
            <p:ph type="body" sz="quarter" idx="10"/>
          </p:nvPr>
        </p:nvSpPr>
        <p:spPr>
          <a:xfrm>
            <a:off x="719667" y="5760001"/>
            <a:ext cx="4563533" cy="554039"/>
          </a:xfrm>
        </p:spPr>
        <p:txBody>
          <a:bodyPr anchor="b" anchorCtr="0"/>
          <a:lstStyle>
            <a:lvl1pPr marL="0" indent="0">
              <a:lnSpc>
                <a:spcPts val="2400"/>
              </a:lnSpc>
              <a:spcAft>
                <a:spcPts val="0"/>
              </a:spcAft>
              <a:buNone/>
              <a:defRPr sz="1867"/>
            </a:lvl1pPr>
          </a:lstStyle>
          <a:p>
            <a:pPr lvl="0"/>
            <a:r>
              <a:rPr lang="de-DE"/>
              <a:t>Formatvorlagen des Textmasters bearbeiten</a:t>
            </a:r>
          </a:p>
        </p:txBody>
      </p:sp>
      <p:sp>
        <p:nvSpPr>
          <p:cNvPr id="13" name="Textfeld 12"/>
          <p:cNvSpPr txBox="1"/>
          <p:nvPr userDrawn="1"/>
        </p:nvSpPr>
        <p:spPr>
          <a:xfrm>
            <a:off x="8869003" y="225601"/>
            <a:ext cx="2933699" cy="246221"/>
          </a:xfrm>
          <a:prstGeom prst="rect">
            <a:avLst/>
          </a:prstGeom>
          <a:noFill/>
        </p:spPr>
        <p:txBody>
          <a:bodyPr wrap="square" lIns="0" tIns="0" rIns="0" bIns="0" rtlCol="0">
            <a:spAutoFit/>
          </a:bodyPr>
          <a:lstStyle/>
          <a:p>
            <a:pPr algn="r"/>
            <a:r>
              <a:rPr lang="de-AT" sz="1600" dirty="0">
                <a:solidFill>
                  <a:schemeClr val="tx2"/>
                </a:solidFill>
                <a:latin typeface="Calibri" panose="020F0502020204030204" pitchFamily="34" charset="0"/>
                <a:cs typeface="Calibri" panose="020F0502020204030204" pitchFamily="34" charset="0"/>
              </a:rPr>
              <a:t>bmluk.gv.at</a:t>
            </a:r>
          </a:p>
        </p:txBody>
      </p:sp>
      <p:pic>
        <p:nvPicPr>
          <p:cNvPr id="8" name="Grafik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1600" y="273599"/>
            <a:ext cx="2880000" cy="892749"/>
          </a:xfrm>
          <a:prstGeom prst="rect">
            <a:avLst/>
          </a:prstGeom>
        </p:spPr>
      </p:pic>
    </p:spTree>
    <p:extLst>
      <p:ext uri="{BB962C8B-B14F-4D97-AF65-F5344CB8AC3E}">
        <p14:creationId xmlns:p14="http://schemas.microsoft.com/office/powerpoint/2010/main" val="33231282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elfolie-ohne-Hintergrund">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720000" y="1445369"/>
            <a:ext cx="10638035" cy="1292808"/>
          </a:xfrm>
        </p:spPr>
        <p:txBody>
          <a:bodyPr anchor="b" anchorCtr="0"/>
          <a:lstStyle>
            <a:lvl1pPr>
              <a:lnSpc>
                <a:spcPts val="5333"/>
              </a:lnSpc>
              <a:defRPr sz="4800">
                <a:solidFill>
                  <a:schemeClr val="tx1"/>
                </a:solidFill>
                <a:latin typeface="Calibri" panose="020F0502020204030204" pitchFamily="34" charset="0"/>
                <a:cs typeface="Calibri" panose="020F0502020204030204" pitchFamily="34" charset="0"/>
              </a:defRPr>
            </a:lvl1pPr>
          </a:lstStyle>
          <a:p>
            <a:r>
              <a:rPr lang="de-DE" dirty="0"/>
              <a:t>Titelmasterformat </a:t>
            </a:r>
            <a:br>
              <a:rPr lang="de-DE" dirty="0"/>
            </a:br>
            <a:r>
              <a:rPr lang="de-DE" dirty="0"/>
              <a:t>durch Klicken bearbeiten</a:t>
            </a:r>
            <a:endParaRPr lang="de-AT" dirty="0"/>
          </a:p>
        </p:txBody>
      </p:sp>
      <p:sp>
        <p:nvSpPr>
          <p:cNvPr id="3" name="Untertitel 1"/>
          <p:cNvSpPr>
            <a:spLocks noGrp="1"/>
          </p:cNvSpPr>
          <p:nvPr>
            <p:ph type="subTitle" idx="1"/>
          </p:nvPr>
        </p:nvSpPr>
        <p:spPr>
          <a:xfrm>
            <a:off x="719999" y="2798969"/>
            <a:ext cx="10638035" cy="1853851"/>
          </a:xfrm>
        </p:spPr>
        <p:txBody>
          <a:bodyPr/>
          <a:lstStyle>
            <a:lvl1pPr marL="0" indent="0" algn="l">
              <a:lnSpc>
                <a:spcPts val="5333"/>
              </a:lnSpc>
              <a:spcBef>
                <a:spcPts val="0"/>
              </a:spcBef>
              <a:buNone/>
              <a:defRPr sz="400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de-DE"/>
              <a:t>Formatvorlage des Untertitelmasters durch Klicken bearbeiten</a:t>
            </a:r>
            <a:endParaRPr lang="de-AT" dirty="0"/>
          </a:p>
        </p:txBody>
      </p:sp>
      <p:sp>
        <p:nvSpPr>
          <p:cNvPr id="5" name="Textplatzhalter 4"/>
          <p:cNvSpPr>
            <a:spLocks noGrp="1"/>
          </p:cNvSpPr>
          <p:nvPr>
            <p:ph type="body" sz="quarter" idx="10"/>
          </p:nvPr>
        </p:nvSpPr>
        <p:spPr>
          <a:xfrm>
            <a:off x="719667" y="5760001"/>
            <a:ext cx="4563533" cy="554039"/>
          </a:xfrm>
        </p:spPr>
        <p:txBody>
          <a:bodyPr anchor="b" anchorCtr="0"/>
          <a:lstStyle>
            <a:lvl1pPr marL="0" indent="0">
              <a:lnSpc>
                <a:spcPts val="2400"/>
              </a:lnSpc>
              <a:spcAft>
                <a:spcPts val="0"/>
              </a:spcAft>
              <a:buNone/>
              <a:defRPr sz="1867"/>
            </a:lvl1pPr>
          </a:lstStyle>
          <a:p>
            <a:pPr lvl="0"/>
            <a:r>
              <a:rPr lang="de-DE"/>
              <a:t>Formatvorlagen des Textmasters bearbeiten</a:t>
            </a:r>
          </a:p>
        </p:txBody>
      </p:sp>
      <p:sp>
        <p:nvSpPr>
          <p:cNvPr id="13" name="Textfeld 12"/>
          <p:cNvSpPr txBox="1"/>
          <p:nvPr userDrawn="1"/>
        </p:nvSpPr>
        <p:spPr>
          <a:xfrm>
            <a:off x="8869003" y="225601"/>
            <a:ext cx="2933699" cy="246221"/>
          </a:xfrm>
          <a:prstGeom prst="rect">
            <a:avLst/>
          </a:prstGeom>
          <a:noFill/>
        </p:spPr>
        <p:txBody>
          <a:bodyPr wrap="square" lIns="0" tIns="0" rIns="0" bIns="0" rtlCol="0">
            <a:spAutoFit/>
          </a:bodyPr>
          <a:lstStyle/>
          <a:p>
            <a:pPr algn="r"/>
            <a:r>
              <a:rPr lang="de-AT" sz="1600" dirty="0">
                <a:solidFill>
                  <a:schemeClr val="tx2"/>
                </a:solidFill>
                <a:latin typeface="Calibri" panose="020F0502020204030204" pitchFamily="34" charset="0"/>
                <a:cs typeface="Calibri" panose="020F0502020204030204" pitchFamily="34" charset="0"/>
              </a:rPr>
              <a:t>bmluk.gv.at</a:t>
            </a:r>
          </a:p>
        </p:txBody>
      </p:sp>
      <p:pic>
        <p:nvPicPr>
          <p:cNvPr id="8" name="Grafik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1600" y="273599"/>
            <a:ext cx="2880000" cy="892749"/>
          </a:xfrm>
          <a:prstGeom prst="rect">
            <a:avLst/>
          </a:prstGeom>
        </p:spPr>
      </p:pic>
    </p:spTree>
    <p:extLst>
      <p:ext uri="{BB962C8B-B14F-4D97-AF65-F5344CB8AC3E}">
        <p14:creationId xmlns:p14="http://schemas.microsoft.com/office/powerpoint/2010/main" val="17909836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halt-Text-Standard">
    <p:spTree>
      <p:nvGrpSpPr>
        <p:cNvPr id="1" name=""/>
        <p:cNvGrpSpPr/>
        <p:nvPr/>
      </p:nvGrpSpPr>
      <p:grpSpPr>
        <a:xfrm>
          <a:off x="0" y="0"/>
          <a:ext cx="0" cy="0"/>
          <a:chOff x="0" y="0"/>
          <a:chExt cx="0" cy="0"/>
        </a:xfrm>
      </p:grpSpPr>
      <p:sp>
        <p:nvSpPr>
          <p:cNvPr id="2" name="Titel 1"/>
          <p:cNvSpPr>
            <a:spLocks noGrp="1"/>
          </p:cNvSpPr>
          <p:nvPr>
            <p:ph type="title"/>
          </p:nvPr>
        </p:nvSpPr>
        <p:spPr>
          <a:xfrm>
            <a:off x="720002" y="1051200"/>
            <a:ext cx="10638033" cy="576000"/>
          </a:xfrm>
        </p:spPr>
        <p:txBody>
          <a:bodyPr/>
          <a:lstStyle/>
          <a:p>
            <a:r>
              <a:rPr lang="de-DE"/>
              <a:t>Titelmasterformat durch Klicken bearbeiten</a:t>
            </a:r>
            <a:endParaRPr lang="de-AT" dirty="0"/>
          </a:p>
        </p:txBody>
      </p:sp>
      <p:sp>
        <p:nvSpPr>
          <p:cNvPr id="6" name="Textplatzhalter 5"/>
          <p:cNvSpPr>
            <a:spLocks noGrp="1"/>
          </p:cNvSpPr>
          <p:nvPr>
            <p:ph type="body" sz="quarter" idx="12" hasCustomPrompt="1"/>
          </p:nvPr>
        </p:nvSpPr>
        <p:spPr>
          <a:xfrm>
            <a:off x="719667" y="1728001"/>
            <a:ext cx="10638368" cy="4507700"/>
          </a:xfrm>
        </p:spPr>
        <p:txBody>
          <a:bodyPr/>
          <a:lstStyle>
            <a:lvl1pPr indent="-335992">
              <a:lnSpc>
                <a:spcPct val="110000"/>
              </a:lnSpc>
              <a:spcAft>
                <a:spcPts val="1600"/>
              </a:spcAft>
              <a:defRPr/>
            </a:lvl1pPr>
            <a:lvl2pPr indent="-335992">
              <a:lnSpc>
                <a:spcPct val="110000"/>
              </a:lnSpc>
              <a:spcAft>
                <a:spcPts val="1600"/>
              </a:spcAft>
              <a:defRPr/>
            </a:lvl2pPr>
            <a:lvl3pPr marL="1007508" indent="-334425">
              <a:lnSpc>
                <a:spcPct val="110000"/>
              </a:lnSpc>
              <a:spcAft>
                <a:spcPts val="1600"/>
              </a:spcAft>
              <a:defRPr/>
            </a:lvl3pPr>
            <a:lvl4pPr marL="1391965" indent="-335992">
              <a:lnSpc>
                <a:spcPct val="110000"/>
              </a:lnSpc>
              <a:spcBef>
                <a:spcPts val="0"/>
              </a:spcBef>
              <a:spcAft>
                <a:spcPts val="1600"/>
              </a:spcAft>
              <a:buClrTx/>
              <a:defRPr/>
            </a:lvl4pPr>
            <a:lvl5pPr marL="1727957" indent="-335992">
              <a:lnSpc>
                <a:spcPct val="110000"/>
              </a:lnSpc>
              <a:spcBef>
                <a:spcPts val="0"/>
              </a:spcBef>
              <a:spcAft>
                <a:spcPts val="1600"/>
              </a:spcAft>
              <a:buFont typeface="Arial" panose="020B0604020202020204" pitchFamily="34" charset="0"/>
              <a:buChar char="•"/>
              <a:defRPr/>
            </a:lvl5pPr>
          </a:lstStyle>
          <a:p>
            <a:pPr lvl="0"/>
            <a:r>
              <a:rPr lang="de-DE" dirty="0"/>
              <a:t>Erste Ebene</a:t>
            </a:r>
          </a:p>
          <a:p>
            <a:pPr lvl="1"/>
            <a:r>
              <a:rPr lang="de-DE" dirty="0"/>
              <a:t>Zweite Ebene</a:t>
            </a:r>
          </a:p>
          <a:p>
            <a:pPr lvl="2"/>
            <a:r>
              <a:rPr lang="de-DE" dirty="0"/>
              <a:t>Dritte Ebene</a:t>
            </a:r>
          </a:p>
          <a:p>
            <a:pPr lvl="3"/>
            <a:r>
              <a:rPr lang="de-DE" dirty="0"/>
              <a:t>Vierte Ebene</a:t>
            </a:r>
          </a:p>
          <a:p>
            <a:pPr lvl="4"/>
            <a:r>
              <a:rPr lang="de-DE" dirty="0"/>
              <a:t>Fünfte Ebene</a:t>
            </a:r>
            <a:endParaRPr lang="de-AT" dirty="0"/>
          </a:p>
        </p:txBody>
      </p:sp>
      <p:sp>
        <p:nvSpPr>
          <p:cNvPr id="3" name="Fußzeilenplatzhalter 2"/>
          <p:cNvSpPr>
            <a:spLocks noGrp="1"/>
          </p:cNvSpPr>
          <p:nvPr>
            <p:ph type="ftr" sz="quarter" idx="10"/>
          </p:nvPr>
        </p:nvSpPr>
        <p:spPr/>
        <p:txBody>
          <a:bodyPr/>
          <a:lstStyle/>
          <a:p>
            <a:r>
              <a:rPr lang="de-AT" dirty="0"/>
              <a:t>Folientitel und Datum in Fußzeile einfügen</a:t>
            </a:r>
          </a:p>
        </p:txBody>
      </p:sp>
      <p:sp>
        <p:nvSpPr>
          <p:cNvPr id="4" name="Foliennummernplatzhalter 3"/>
          <p:cNvSpPr>
            <a:spLocks noGrp="1"/>
          </p:cNvSpPr>
          <p:nvPr>
            <p:ph type="sldNum" sz="quarter" idx="11"/>
          </p:nvPr>
        </p:nvSpPr>
        <p:spPr/>
        <p:txBody>
          <a:bodyPr/>
          <a:lstStyle/>
          <a:p>
            <a:fld id="{1206269C-C24E-4E80-9A4B-E7E19BB59A67}" type="slidenum">
              <a:rPr lang="de-AT" smtClean="0"/>
              <a:pPr/>
              <a:t>‹Nr.›</a:t>
            </a:fld>
            <a:endParaRPr lang="de-AT" dirty="0"/>
          </a:p>
        </p:txBody>
      </p:sp>
    </p:spTree>
    <p:extLst>
      <p:ext uri="{BB962C8B-B14F-4D97-AF65-F5344CB8AC3E}">
        <p14:creationId xmlns:p14="http://schemas.microsoft.com/office/powerpoint/2010/main" val="14295751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halt-Text-2-nebeneinder">
    <p:spTree>
      <p:nvGrpSpPr>
        <p:cNvPr id="1" name=""/>
        <p:cNvGrpSpPr/>
        <p:nvPr/>
      </p:nvGrpSpPr>
      <p:grpSpPr>
        <a:xfrm>
          <a:off x="0" y="0"/>
          <a:ext cx="0" cy="0"/>
          <a:chOff x="0" y="0"/>
          <a:chExt cx="0" cy="0"/>
        </a:xfrm>
      </p:grpSpPr>
      <p:sp>
        <p:nvSpPr>
          <p:cNvPr id="2" name="Titel 1"/>
          <p:cNvSpPr>
            <a:spLocks noGrp="1"/>
          </p:cNvSpPr>
          <p:nvPr>
            <p:ph type="title"/>
          </p:nvPr>
        </p:nvSpPr>
        <p:spPr>
          <a:xfrm>
            <a:off x="720002" y="1051200"/>
            <a:ext cx="10638033" cy="576000"/>
          </a:xfrm>
        </p:spPr>
        <p:txBody>
          <a:bodyPr/>
          <a:lstStyle/>
          <a:p>
            <a:r>
              <a:rPr lang="de-DE"/>
              <a:t>Titelmasterformat durch Klicken bearbeiten</a:t>
            </a:r>
            <a:endParaRPr lang="de-AT" dirty="0"/>
          </a:p>
        </p:txBody>
      </p:sp>
      <p:sp>
        <p:nvSpPr>
          <p:cNvPr id="6" name="Textplatzhalter 5"/>
          <p:cNvSpPr>
            <a:spLocks noGrp="1"/>
          </p:cNvSpPr>
          <p:nvPr>
            <p:ph type="body" sz="quarter" idx="12" hasCustomPrompt="1"/>
          </p:nvPr>
        </p:nvSpPr>
        <p:spPr>
          <a:xfrm>
            <a:off x="719667" y="1728001"/>
            <a:ext cx="5083200" cy="4507700"/>
          </a:xfrm>
        </p:spPr>
        <p:txBody>
          <a:bodyPr/>
          <a:lstStyle>
            <a:lvl1pPr indent="-335992">
              <a:lnSpc>
                <a:spcPct val="110000"/>
              </a:lnSpc>
              <a:spcAft>
                <a:spcPts val="1600"/>
              </a:spcAft>
              <a:defRPr/>
            </a:lvl1pPr>
            <a:lvl2pPr indent="-335992">
              <a:lnSpc>
                <a:spcPct val="110000"/>
              </a:lnSpc>
              <a:spcAft>
                <a:spcPts val="1600"/>
              </a:spcAft>
              <a:defRPr/>
            </a:lvl2pPr>
            <a:lvl3pPr marL="1007508" indent="-334425">
              <a:lnSpc>
                <a:spcPct val="110000"/>
              </a:lnSpc>
              <a:spcAft>
                <a:spcPts val="1600"/>
              </a:spcAft>
              <a:defRPr/>
            </a:lvl3pPr>
            <a:lvl4pPr marL="1391965" indent="-335992">
              <a:lnSpc>
                <a:spcPct val="110000"/>
              </a:lnSpc>
              <a:spcBef>
                <a:spcPts val="0"/>
              </a:spcBef>
              <a:spcAft>
                <a:spcPts val="1600"/>
              </a:spcAft>
              <a:buClrTx/>
              <a:defRPr/>
            </a:lvl4pPr>
            <a:lvl5pPr marL="1727957" indent="-335992">
              <a:lnSpc>
                <a:spcPct val="110000"/>
              </a:lnSpc>
              <a:spcBef>
                <a:spcPts val="0"/>
              </a:spcBef>
              <a:spcAft>
                <a:spcPts val="1600"/>
              </a:spcAft>
              <a:buFont typeface="Arial" panose="020B0604020202020204" pitchFamily="34" charset="0"/>
              <a:buChar char="•"/>
              <a:defRPr/>
            </a:lvl5pPr>
          </a:lstStyle>
          <a:p>
            <a:pPr lvl="0"/>
            <a:r>
              <a:rPr lang="de-DE" dirty="0"/>
              <a:t>Erste Ebene</a:t>
            </a:r>
          </a:p>
          <a:p>
            <a:pPr lvl="1"/>
            <a:r>
              <a:rPr lang="de-DE" dirty="0"/>
              <a:t>Zweite Ebene</a:t>
            </a:r>
          </a:p>
          <a:p>
            <a:pPr lvl="2"/>
            <a:r>
              <a:rPr lang="de-DE" dirty="0"/>
              <a:t>Dritte Ebene</a:t>
            </a:r>
          </a:p>
          <a:p>
            <a:pPr lvl="3"/>
            <a:r>
              <a:rPr lang="de-DE" dirty="0"/>
              <a:t>Vierte Ebene</a:t>
            </a:r>
          </a:p>
          <a:p>
            <a:pPr lvl="4"/>
            <a:r>
              <a:rPr lang="de-DE" dirty="0"/>
              <a:t>Fünfte Ebene</a:t>
            </a:r>
            <a:endParaRPr lang="de-AT" dirty="0"/>
          </a:p>
        </p:txBody>
      </p:sp>
      <p:sp>
        <p:nvSpPr>
          <p:cNvPr id="7" name="Textplatzhalter 5"/>
          <p:cNvSpPr>
            <a:spLocks noGrp="1"/>
          </p:cNvSpPr>
          <p:nvPr>
            <p:ph type="body" sz="quarter" idx="13" hasCustomPrompt="1"/>
          </p:nvPr>
        </p:nvSpPr>
        <p:spPr>
          <a:xfrm>
            <a:off x="6274833" y="1727999"/>
            <a:ext cx="5083200" cy="4507700"/>
          </a:xfrm>
        </p:spPr>
        <p:txBody>
          <a:bodyPr/>
          <a:lstStyle>
            <a:lvl1pPr indent="-335992">
              <a:lnSpc>
                <a:spcPct val="110000"/>
              </a:lnSpc>
              <a:spcAft>
                <a:spcPts val="1600"/>
              </a:spcAft>
              <a:defRPr/>
            </a:lvl1pPr>
            <a:lvl2pPr indent="-335992">
              <a:lnSpc>
                <a:spcPct val="110000"/>
              </a:lnSpc>
              <a:spcAft>
                <a:spcPts val="1600"/>
              </a:spcAft>
              <a:defRPr/>
            </a:lvl2pPr>
            <a:lvl3pPr marL="1007508" indent="-334425">
              <a:lnSpc>
                <a:spcPct val="110000"/>
              </a:lnSpc>
              <a:spcAft>
                <a:spcPts val="1600"/>
              </a:spcAft>
              <a:defRPr/>
            </a:lvl3pPr>
            <a:lvl4pPr marL="1391965" indent="-335992">
              <a:lnSpc>
                <a:spcPct val="110000"/>
              </a:lnSpc>
              <a:spcBef>
                <a:spcPts val="0"/>
              </a:spcBef>
              <a:spcAft>
                <a:spcPts val="1600"/>
              </a:spcAft>
              <a:buClrTx/>
              <a:defRPr/>
            </a:lvl4pPr>
            <a:lvl5pPr marL="1727957" indent="-335992">
              <a:lnSpc>
                <a:spcPct val="110000"/>
              </a:lnSpc>
              <a:spcBef>
                <a:spcPts val="0"/>
              </a:spcBef>
              <a:spcAft>
                <a:spcPts val="1600"/>
              </a:spcAft>
              <a:buFont typeface="Arial" panose="020B0604020202020204" pitchFamily="34" charset="0"/>
              <a:buChar char="•"/>
              <a:defRPr/>
            </a:lvl5pPr>
          </a:lstStyle>
          <a:p>
            <a:pPr lvl="0"/>
            <a:r>
              <a:rPr lang="de-DE" dirty="0"/>
              <a:t>Erste Ebene</a:t>
            </a:r>
          </a:p>
          <a:p>
            <a:pPr lvl="1"/>
            <a:r>
              <a:rPr lang="de-DE" dirty="0"/>
              <a:t>Zweite Ebene</a:t>
            </a:r>
          </a:p>
          <a:p>
            <a:pPr lvl="2"/>
            <a:r>
              <a:rPr lang="de-DE" dirty="0"/>
              <a:t>Dritte Ebene</a:t>
            </a:r>
          </a:p>
          <a:p>
            <a:pPr lvl="3"/>
            <a:r>
              <a:rPr lang="de-DE" dirty="0"/>
              <a:t>Vierte Ebene</a:t>
            </a:r>
          </a:p>
          <a:p>
            <a:pPr lvl="4"/>
            <a:r>
              <a:rPr lang="de-DE" dirty="0"/>
              <a:t>Fünfte Ebene</a:t>
            </a:r>
            <a:endParaRPr lang="de-AT" dirty="0"/>
          </a:p>
        </p:txBody>
      </p:sp>
      <p:sp>
        <p:nvSpPr>
          <p:cNvPr id="3" name="Fußzeilenplatzhalter 2"/>
          <p:cNvSpPr>
            <a:spLocks noGrp="1"/>
          </p:cNvSpPr>
          <p:nvPr>
            <p:ph type="ftr" sz="quarter" idx="10"/>
          </p:nvPr>
        </p:nvSpPr>
        <p:spPr/>
        <p:txBody>
          <a:bodyPr/>
          <a:lstStyle/>
          <a:p>
            <a:r>
              <a:rPr lang="de-AT"/>
              <a:t>Folientitel und Datum in Fußzeile einfügen</a:t>
            </a:r>
            <a:endParaRPr lang="de-AT" dirty="0"/>
          </a:p>
        </p:txBody>
      </p:sp>
      <p:sp>
        <p:nvSpPr>
          <p:cNvPr id="4" name="Foliennummernplatzhalter 3"/>
          <p:cNvSpPr>
            <a:spLocks noGrp="1"/>
          </p:cNvSpPr>
          <p:nvPr>
            <p:ph type="sldNum" sz="quarter" idx="11"/>
          </p:nvPr>
        </p:nvSpPr>
        <p:spPr/>
        <p:txBody>
          <a:bodyPr/>
          <a:lstStyle/>
          <a:p>
            <a:fld id="{1206269C-C24E-4E80-9A4B-E7E19BB59A67}" type="slidenum">
              <a:rPr lang="de-AT" smtClean="0"/>
              <a:pPr/>
              <a:t>‹Nr.›</a:t>
            </a:fld>
            <a:endParaRPr lang="de-AT" dirty="0"/>
          </a:p>
        </p:txBody>
      </p:sp>
    </p:spTree>
    <p:extLst>
      <p:ext uri="{BB962C8B-B14F-4D97-AF65-F5344CB8AC3E}">
        <p14:creationId xmlns:p14="http://schemas.microsoft.com/office/powerpoint/2010/main" val="19054029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halt-Text-und-Marginal-rechts">
    <p:spTree>
      <p:nvGrpSpPr>
        <p:cNvPr id="1" name=""/>
        <p:cNvGrpSpPr/>
        <p:nvPr/>
      </p:nvGrpSpPr>
      <p:grpSpPr>
        <a:xfrm>
          <a:off x="0" y="0"/>
          <a:ext cx="0" cy="0"/>
          <a:chOff x="0" y="0"/>
          <a:chExt cx="0" cy="0"/>
        </a:xfrm>
      </p:grpSpPr>
      <p:sp>
        <p:nvSpPr>
          <p:cNvPr id="2" name="Titel 1"/>
          <p:cNvSpPr>
            <a:spLocks noGrp="1"/>
          </p:cNvSpPr>
          <p:nvPr>
            <p:ph type="title"/>
          </p:nvPr>
        </p:nvSpPr>
        <p:spPr>
          <a:xfrm>
            <a:off x="720002" y="1051200"/>
            <a:ext cx="10638033" cy="576000"/>
          </a:xfrm>
        </p:spPr>
        <p:txBody>
          <a:bodyPr/>
          <a:lstStyle/>
          <a:p>
            <a:r>
              <a:rPr lang="de-DE"/>
              <a:t>Titelmasterformat durch Klicken bearbeiten</a:t>
            </a:r>
            <a:endParaRPr lang="de-AT" dirty="0"/>
          </a:p>
        </p:txBody>
      </p:sp>
      <p:sp>
        <p:nvSpPr>
          <p:cNvPr id="6" name="Textplatzhalter 5"/>
          <p:cNvSpPr>
            <a:spLocks noGrp="1"/>
          </p:cNvSpPr>
          <p:nvPr>
            <p:ph type="body" sz="quarter" idx="12" hasCustomPrompt="1"/>
          </p:nvPr>
        </p:nvSpPr>
        <p:spPr>
          <a:xfrm>
            <a:off x="719667" y="1728001"/>
            <a:ext cx="7987200" cy="4507700"/>
          </a:xfrm>
        </p:spPr>
        <p:txBody>
          <a:bodyPr/>
          <a:lstStyle>
            <a:lvl1pPr indent="-335992">
              <a:lnSpc>
                <a:spcPct val="110000"/>
              </a:lnSpc>
              <a:spcAft>
                <a:spcPts val="1600"/>
              </a:spcAft>
              <a:defRPr/>
            </a:lvl1pPr>
            <a:lvl2pPr indent="-335992">
              <a:lnSpc>
                <a:spcPct val="110000"/>
              </a:lnSpc>
              <a:spcAft>
                <a:spcPts val="1600"/>
              </a:spcAft>
              <a:defRPr/>
            </a:lvl2pPr>
            <a:lvl3pPr marL="1007508" indent="-334425">
              <a:lnSpc>
                <a:spcPct val="110000"/>
              </a:lnSpc>
              <a:spcAft>
                <a:spcPts val="1600"/>
              </a:spcAft>
              <a:defRPr/>
            </a:lvl3pPr>
            <a:lvl4pPr marL="1391965" indent="-335992">
              <a:lnSpc>
                <a:spcPct val="110000"/>
              </a:lnSpc>
              <a:spcBef>
                <a:spcPts val="0"/>
              </a:spcBef>
              <a:spcAft>
                <a:spcPts val="1600"/>
              </a:spcAft>
              <a:buClrTx/>
              <a:defRPr/>
            </a:lvl4pPr>
            <a:lvl5pPr marL="1727957" indent="-335992">
              <a:lnSpc>
                <a:spcPct val="110000"/>
              </a:lnSpc>
              <a:spcBef>
                <a:spcPts val="0"/>
              </a:spcBef>
              <a:spcAft>
                <a:spcPts val="1600"/>
              </a:spcAft>
              <a:buFont typeface="Arial" panose="020B0604020202020204" pitchFamily="34" charset="0"/>
              <a:buChar char="•"/>
              <a:defRPr/>
            </a:lvl5pPr>
          </a:lstStyle>
          <a:p>
            <a:pPr lvl="0"/>
            <a:r>
              <a:rPr lang="de-DE" dirty="0"/>
              <a:t>Erste Ebene</a:t>
            </a:r>
          </a:p>
          <a:p>
            <a:pPr lvl="1"/>
            <a:r>
              <a:rPr lang="de-DE" dirty="0"/>
              <a:t>Zweite Ebene</a:t>
            </a:r>
          </a:p>
          <a:p>
            <a:pPr lvl="2"/>
            <a:r>
              <a:rPr lang="de-DE" dirty="0"/>
              <a:t>Dritte Ebene</a:t>
            </a:r>
          </a:p>
          <a:p>
            <a:pPr lvl="3"/>
            <a:r>
              <a:rPr lang="de-DE" dirty="0"/>
              <a:t>Vierte Ebene</a:t>
            </a:r>
          </a:p>
          <a:p>
            <a:pPr lvl="4"/>
            <a:r>
              <a:rPr lang="de-DE" dirty="0"/>
              <a:t>Fünfte Ebene</a:t>
            </a:r>
            <a:endParaRPr lang="de-AT" dirty="0"/>
          </a:p>
        </p:txBody>
      </p:sp>
      <p:sp>
        <p:nvSpPr>
          <p:cNvPr id="7" name="Textplatzhalter 5"/>
          <p:cNvSpPr>
            <a:spLocks noGrp="1"/>
          </p:cNvSpPr>
          <p:nvPr>
            <p:ph type="body" sz="quarter" idx="13" hasCustomPrompt="1"/>
          </p:nvPr>
        </p:nvSpPr>
        <p:spPr>
          <a:xfrm>
            <a:off x="9054035" y="1727999"/>
            <a:ext cx="2304000" cy="4507700"/>
          </a:xfrm>
        </p:spPr>
        <p:txBody>
          <a:bodyPr/>
          <a:lstStyle>
            <a:lvl1pPr marL="0" indent="0">
              <a:lnSpc>
                <a:spcPct val="110000"/>
              </a:lnSpc>
              <a:spcAft>
                <a:spcPts val="1600"/>
              </a:spcAft>
              <a:buNone/>
              <a:defRPr sz="1867"/>
            </a:lvl1pPr>
            <a:lvl2pPr indent="-335992">
              <a:lnSpc>
                <a:spcPts val="3200"/>
              </a:lnSpc>
              <a:spcAft>
                <a:spcPts val="1600"/>
              </a:spcAft>
              <a:defRPr/>
            </a:lvl2pPr>
            <a:lvl3pPr marL="1007508" indent="-334425">
              <a:lnSpc>
                <a:spcPts val="3200"/>
              </a:lnSpc>
              <a:spcAft>
                <a:spcPts val="1600"/>
              </a:spcAft>
              <a:defRPr/>
            </a:lvl3pPr>
            <a:lvl4pPr marL="1391965" indent="-335992">
              <a:lnSpc>
                <a:spcPts val="3200"/>
              </a:lnSpc>
              <a:spcBef>
                <a:spcPts val="0"/>
              </a:spcBef>
              <a:spcAft>
                <a:spcPts val="1600"/>
              </a:spcAft>
              <a:buClrTx/>
              <a:defRPr/>
            </a:lvl4pPr>
            <a:lvl5pPr marL="1727957" indent="-335992">
              <a:lnSpc>
                <a:spcPts val="3200"/>
              </a:lnSpc>
              <a:spcBef>
                <a:spcPts val="0"/>
              </a:spcBef>
              <a:spcAft>
                <a:spcPts val="1600"/>
              </a:spcAft>
              <a:buFont typeface="Arial" panose="020B0604020202020204" pitchFamily="34" charset="0"/>
              <a:buChar char="•"/>
              <a:defRPr/>
            </a:lvl5pPr>
          </a:lstStyle>
          <a:p>
            <a:pPr lvl="0"/>
            <a:r>
              <a:rPr lang="de-AT" dirty="0"/>
              <a:t>Text in Marginalspalte</a:t>
            </a:r>
          </a:p>
        </p:txBody>
      </p:sp>
      <p:sp>
        <p:nvSpPr>
          <p:cNvPr id="3" name="Fußzeilenplatzhalter 2"/>
          <p:cNvSpPr>
            <a:spLocks noGrp="1"/>
          </p:cNvSpPr>
          <p:nvPr>
            <p:ph type="ftr" sz="quarter" idx="10"/>
          </p:nvPr>
        </p:nvSpPr>
        <p:spPr/>
        <p:txBody>
          <a:bodyPr/>
          <a:lstStyle/>
          <a:p>
            <a:r>
              <a:rPr lang="de-AT"/>
              <a:t>Folientitel und Datum in Fußzeile einfügen</a:t>
            </a:r>
            <a:endParaRPr lang="de-AT" dirty="0"/>
          </a:p>
        </p:txBody>
      </p:sp>
      <p:sp>
        <p:nvSpPr>
          <p:cNvPr id="4" name="Foliennummernplatzhalter 3"/>
          <p:cNvSpPr>
            <a:spLocks noGrp="1"/>
          </p:cNvSpPr>
          <p:nvPr>
            <p:ph type="sldNum" sz="quarter" idx="11"/>
          </p:nvPr>
        </p:nvSpPr>
        <p:spPr/>
        <p:txBody>
          <a:bodyPr/>
          <a:lstStyle/>
          <a:p>
            <a:fld id="{1206269C-C24E-4E80-9A4B-E7E19BB59A67}" type="slidenum">
              <a:rPr lang="de-AT" smtClean="0"/>
              <a:pPr/>
              <a:t>‹Nr.›</a:t>
            </a:fld>
            <a:endParaRPr lang="de-AT" dirty="0"/>
          </a:p>
        </p:txBody>
      </p:sp>
    </p:spTree>
    <p:extLst>
      <p:ext uri="{BB962C8B-B14F-4D97-AF65-F5344CB8AC3E}">
        <p14:creationId xmlns:p14="http://schemas.microsoft.com/office/powerpoint/2010/main" val="2546269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halt-Bild">
    <p:spTree>
      <p:nvGrpSpPr>
        <p:cNvPr id="1" name=""/>
        <p:cNvGrpSpPr/>
        <p:nvPr/>
      </p:nvGrpSpPr>
      <p:grpSpPr>
        <a:xfrm>
          <a:off x="0" y="0"/>
          <a:ext cx="0" cy="0"/>
          <a:chOff x="0" y="0"/>
          <a:chExt cx="0" cy="0"/>
        </a:xfrm>
      </p:grpSpPr>
      <p:sp>
        <p:nvSpPr>
          <p:cNvPr id="2" name="Titel 1"/>
          <p:cNvSpPr>
            <a:spLocks noGrp="1"/>
          </p:cNvSpPr>
          <p:nvPr>
            <p:ph type="title"/>
          </p:nvPr>
        </p:nvSpPr>
        <p:spPr>
          <a:xfrm>
            <a:off x="720002" y="1051200"/>
            <a:ext cx="10638033" cy="576000"/>
          </a:xfrm>
        </p:spPr>
        <p:txBody>
          <a:bodyPr/>
          <a:lstStyle>
            <a:lvl1pPr>
              <a:defRPr>
                <a:solidFill>
                  <a:schemeClr val="tx2"/>
                </a:solidFill>
              </a:defRPr>
            </a:lvl1pPr>
          </a:lstStyle>
          <a:p>
            <a:r>
              <a:rPr lang="de-DE"/>
              <a:t>Titelmasterformat durch Klicken bearbeiten</a:t>
            </a:r>
            <a:endParaRPr lang="de-DE" dirty="0"/>
          </a:p>
        </p:txBody>
      </p:sp>
      <p:sp>
        <p:nvSpPr>
          <p:cNvPr id="7" name="Bildplatzhalter 6"/>
          <p:cNvSpPr>
            <a:spLocks noGrp="1"/>
          </p:cNvSpPr>
          <p:nvPr>
            <p:ph type="pic" sz="quarter" idx="13"/>
          </p:nvPr>
        </p:nvSpPr>
        <p:spPr>
          <a:xfrm>
            <a:off x="719669" y="1728000"/>
            <a:ext cx="10638367" cy="4435200"/>
          </a:xfrm>
        </p:spPr>
        <p:txBody>
          <a:bodyPr/>
          <a:lstStyle/>
          <a:p>
            <a:r>
              <a:rPr lang="de-DE"/>
              <a:t>Bild durch Klicken auf Symbol hinzufügen</a:t>
            </a:r>
            <a:endParaRPr lang="de-DE" dirty="0"/>
          </a:p>
        </p:txBody>
      </p:sp>
      <p:sp>
        <p:nvSpPr>
          <p:cNvPr id="4" name="Fußzeilenplatzhalter 3"/>
          <p:cNvSpPr>
            <a:spLocks noGrp="1"/>
          </p:cNvSpPr>
          <p:nvPr>
            <p:ph type="ftr" sz="quarter" idx="11"/>
          </p:nvPr>
        </p:nvSpPr>
        <p:spPr/>
        <p:txBody>
          <a:bodyPr/>
          <a:lstStyle/>
          <a:p>
            <a:r>
              <a:rPr lang="de-AT"/>
              <a:t>Folientitel und Datum in Fußzeile einfügen</a:t>
            </a:r>
            <a:endParaRPr lang="de-AT" dirty="0"/>
          </a:p>
        </p:txBody>
      </p:sp>
      <p:sp>
        <p:nvSpPr>
          <p:cNvPr id="5" name="Foliennummernplatzhalter 4"/>
          <p:cNvSpPr>
            <a:spLocks noGrp="1"/>
          </p:cNvSpPr>
          <p:nvPr>
            <p:ph type="sldNum" sz="quarter" idx="12"/>
          </p:nvPr>
        </p:nvSpPr>
        <p:spPr/>
        <p:txBody>
          <a:bodyPr/>
          <a:lstStyle/>
          <a:p>
            <a:fld id="{1206269C-C24E-4E80-9A4B-E7E19BB59A67}" type="slidenum">
              <a:rPr lang="de-AT" smtClean="0"/>
              <a:pPr/>
              <a:t>‹Nr.›</a:t>
            </a:fld>
            <a:endParaRPr lang="de-AT" dirty="0"/>
          </a:p>
        </p:txBody>
      </p:sp>
    </p:spTree>
    <p:extLst>
      <p:ext uri="{BB962C8B-B14F-4D97-AF65-F5344CB8AC3E}">
        <p14:creationId xmlns:p14="http://schemas.microsoft.com/office/powerpoint/2010/main" val="13577676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Inhalt-Bild-u-Fototext">
    <p:spTree>
      <p:nvGrpSpPr>
        <p:cNvPr id="1" name=""/>
        <p:cNvGrpSpPr/>
        <p:nvPr/>
      </p:nvGrpSpPr>
      <p:grpSpPr>
        <a:xfrm>
          <a:off x="0" y="0"/>
          <a:ext cx="0" cy="0"/>
          <a:chOff x="0" y="0"/>
          <a:chExt cx="0" cy="0"/>
        </a:xfrm>
      </p:grpSpPr>
      <p:sp>
        <p:nvSpPr>
          <p:cNvPr id="2" name="Titel 1"/>
          <p:cNvSpPr>
            <a:spLocks noGrp="1"/>
          </p:cNvSpPr>
          <p:nvPr>
            <p:ph type="title"/>
          </p:nvPr>
        </p:nvSpPr>
        <p:spPr>
          <a:xfrm>
            <a:off x="720002" y="1051200"/>
            <a:ext cx="10638033" cy="576000"/>
          </a:xfrm>
        </p:spPr>
        <p:txBody>
          <a:bodyPr/>
          <a:lstStyle>
            <a:lvl1pPr>
              <a:defRPr>
                <a:solidFill>
                  <a:schemeClr val="tx2"/>
                </a:solidFill>
              </a:defRPr>
            </a:lvl1pPr>
          </a:lstStyle>
          <a:p>
            <a:r>
              <a:rPr lang="de-DE"/>
              <a:t>Titelmasterformat durch Klicken bearbeiten</a:t>
            </a:r>
            <a:endParaRPr lang="de-DE" dirty="0"/>
          </a:p>
        </p:txBody>
      </p:sp>
      <p:sp>
        <p:nvSpPr>
          <p:cNvPr id="7" name="Bildplatzhalter 6"/>
          <p:cNvSpPr>
            <a:spLocks noGrp="1"/>
          </p:cNvSpPr>
          <p:nvPr>
            <p:ph type="pic" sz="quarter" idx="13"/>
          </p:nvPr>
        </p:nvSpPr>
        <p:spPr>
          <a:xfrm>
            <a:off x="719669" y="1728000"/>
            <a:ext cx="10638367" cy="4435200"/>
          </a:xfrm>
        </p:spPr>
        <p:txBody>
          <a:bodyPr/>
          <a:lstStyle/>
          <a:p>
            <a:r>
              <a:rPr lang="de-DE"/>
              <a:t>Bild durch Klicken auf Symbol hinzufügen</a:t>
            </a:r>
            <a:endParaRPr lang="de-DE" dirty="0"/>
          </a:p>
        </p:txBody>
      </p:sp>
      <p:sp>
        <p:nvSpPr>
          <p:cNvPr id="6" name="Textplatzhalter 5"/>
          <p:cNvSpPr>
            <a:spLocks noGrp="1"/>
          </p:cNvSpPr>
          <p:nvPr>
            <p:ph type="body" sz="quarter" idx="14" hasCustomPrompt="1"/>
          </p:nvPr>
        </p:nvSpPr>
        <p:spPr>
          <a:xfrm>
            <a:off x="7073900" y="5753101"/>
            <a:ext cx="4284133" cy="410633"/>
          </a:xfrm>
          <a:solidFill>
            <a:schemeClr val="bg2"/>
          </a:solidFill>
        </p:spPr>
        <p:txBody>
          <a:bodyPr lIns="108000" rIns="108000" bIns="72000"/>
          <a:lstStyle>
            <a:lvl1pPr marL="0" indent="0">
              <a:buNone/>
              <a:defRPr sz="1867"/>
            </a:lvl1pPr>
          </a:lstStyle>
          <a:p>
            <a:pPr lvl="0"/>
            <a:r>
              <a:rPr lang="de-AT" dirty="0" err="1"/>
              <a:t>Fototext</a:t>
            </a:r>
            <a:endParaRPr lang="de-AT" dirty="0"/>
          </a:p>
        </p:txBody>
      </p:sp>
      <p:sp>
        <p:nvSpPr>
          <p:cNvPr id="4" name="Fußzeilenplatzhalter 3"/>
          <p:cNvSpPr>
            <a:spLocks noGrp="1"/>
          </p:cNvSpPr>
          <p:nvPr>
            <p:ph type="ftr" sz="quarter" idx="11"/>
          </p:nvPr>
        </p:nvSpPr>
        <p:spPr/>
        <p:txBody>
          <a:bodyPr/>
          <a:lstStyle/>
          <a:p>
            <a:r>
              <a:rPr lang="de-AT"/>
              <a:t>Folientitel und Datum in Fußzeile einfügen</a:t>
            </a:r>
            <a:endParaRPr lang="de-AT" dirty="0"/>
          </a:p>
        </p:txBody>
      </p:sp>
      <p:sp>
        <p:nvSpPr>
          <p:cNvPr id="5" name="Foliennummernplatzhalter 4"/>
          <p:cNvSpPr>
            <a:spLocks noGrp="1"/>
          </p:cNvSpPr>
          <p:nvPr>
            <p:ph type="sldNum" sz="quarter" idx="12"/>
          </p:nvPr>
        </p:nvSpPr>
        <p:spPr/>
        <p:txBody>
          <a:bodyPr/>
          <a:lstStyle/>
          <a:p>
            <a:fld id="{1206269C-C24E-4E80-9A4B-E7E19BB59A67}" type="slidenum">
              <a:rPr lang="de-AT" smtClean="0"/>
              <a:pPr/>
              <a:t>‹Nr.›</a:t>
            </a:fld>
            <a:endParaRPr lang="de-AT" dirty="0"/>
          </a:p>
        </p:txBody>
      </p:sp>
    </p:spTree>
    <p:extLst>
      <p:ext uri="{BB962C8B-B14F-4D97-AF65-F5344CB8AC3E}">
        <p14:creationId xmlns:p14="http://schemas.microsoft.com/office/powerpoint/2010/main" val="4198667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Inhalt-Bild-links-Text-recht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tx2"/>
                </a:solidFill>
              </a:defRPr>
            </a:lvl1pPr>
          </a:lstStyle>
          <a:p>
            <a:r>
              <a:rPr lang="de-DE"/>
              <a:t>Titelmasterformat durch Klicken bearbeiten</a:t>
            </a:r>
            <a:endParaRPr lang="de-DE" dirty="0"/>
          </a:p>
        </p:txBody>
      </p:sp>
      <p:sp>
        <p:nvSpPr>
          <p:cNvPr id="5" name="Bildplatzhalter 6"/>
          <p:cNvSpPr>
            <a:spLocks noGrp="1"/>
          </p:cNvSpPr>
          <p:nvPr>
            <p:ph type="pic" sz="quarter" idx="13"/>
          </p:nvPr>
        </p:nvSpPr>
        <p:spPr>
          <a:xfrm>
            <a:off x="719668" y="1727997"/>
            <a:ext cx="5084233" cy="4435203"/>
          </a:xfrm>
        </p:spPr>
        <p:txBody>
          <a:bodyPr/>
          <a:lstStyle/>
          <a:p>
            <a:r>
              <a:rPr lang="de-DE"/>
              <a:t>Bild durch Klicken auf Symbol hinzufügen</a:t>
            </a:r>
            <a:endParaRPr lang="de-DE" dirty="0"/>
          </a:p>
        </p:txBody>
      </p:sp>
      <p:sp>
        <p:nvSpPr>
          <p:cNvPr id="7" name="Textplatzhalter 6"/>
          <p:cNvSpPr>
            <a:spLocks noGrp="1"/>
          </p:cNvSpPr>
          <p:nvPr>
            <p:ph type="body" sz="quarter" idx="14" hasCustomPrompt="1"/>
          </p:nvPr>
        </p:nvSpPr>
        <p:spPr>
          <a:xfrm>
            <a:off x="6274833" y="1728000"/>
            <a:ext cx="5083200" cy="4435200"/>
          </a:xfrm>
        </p:spPr>
        <p:txBody>
          <a:bodyPr/>
          <a:lstStyle>
            <a:lvl1pPr>
              <a:defRPr/>
            </a:lvl1pPr>
            <a:lvl2pPr>
              <a:defRPr/>
            </a:lvl2pPr>
            <a:lvl3pPr>
              <a:defRPr/>
            </a:lvl3pPr>
          </a:lstStyle>
          <a:p>
            <a:pPr lvl="0"/>
            <a:r>
              <a:rPr lang="de-DE" dirty="0"/>
              <a:t>Erste Ebene</a:t>
            </a:r>
          </a:p>
          <a:p>
            <a:pPr lvl="1"/>
            <a:r>
              <a:rPr lang="de-DE" dirty="0"/>
              <a:t>Zweite Ebene</a:t>
            </a:r>
          </a:p>
          <a:p>
            <a:pPr lvl="2"/>
            <a:r>
              <a:rPr lang="de-DE" dirty="0"/>
              <a:t>Dritte Ebene</a:t>
            </a:r>
          </a:p>
        </p:txBody>
      </p:sp>
      <p:sp>
        <p:nvSpPr>
          <p:cNvPr id="3" name="Fußzeilenplatzhalter 2"/>
          <p:cNvSpPr>
            <a:spLocks noGrp="1"/>
          </p:cNvSpPr>
          <p:nvPr>
            <p:ph type="ftr" sz="quarter" idx="10"/>
          </p:nvPr>
        </p:nvSpPr>
        <p:spPr/>
        <p:txBody>
          <a:bodyPr/>
          <a:lstStyle/>
          <a:p>
            <a:r>
              <a:rPr lang="de-AT"/>
              <a:t>Folientitel und Datum in Fußzeile einfügen</a:t>
            </a:r>
            <a:endParaRPr lang="de-AT" dirty="0"/>
          </a:p>
        </p:txBody>
      </p:sp>
      <p:sp>
        <p:nvSpPr>
          <p:cNvPr id="4" name="Foliennummernplatzhalter 3"/>
          <p:cNvSpPr>
            <a:spLocks noGrp="1"/>
          </p:cNvSpPr>
          <p:nvPr>
            <p:ph type="sldNum" sz="quarter" idx="11"/>
          </p:nvPr>
        </p:nvSpPr>
        <p:spPr/>
        <p:txBody>
          <a:bodyPr/>
          <a:lstStyle/>
          <a:p>
            <a:fld id="{1206269C-C24E-4E80-9A4B-E7E19BB59A67}" type="slidenum">
              <a:rPr lang="de-AT" smtClean="0"/>
              <a:pPr/>
              <a:t>‹Nr.›</a:t>
            </a:fld>
            <a:endParaRPr lang="de-AT" dirty="0"/>
          </a:p>
        </p:txBody>
      </p:sp>
    </p:spTree>
    <p:extLst>
      <p:ext uri="{BB962C8B-B14F-4D97-AF65-F5344CB8AC3E}">
        <p14:creationId xmlns:p14="http://schemas.microsoft.com/office/powerpoint/2010/main" val="35796164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D091EFA5-7E6B-4C42-8A0A-3AAF5C11EF4A}" type="datetimeFigureOut">
              <a:rPr lang="de-DE" smtClean="0"/>
              <a:t>04.11.2025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F3B171A0-489F-4546-8566-61A261506A29}" type="slidenum">
              <a:rPr lang="de-DE" smtClean="0"/>
              <a:t>‹Nr.›</a:t>
            </a:fld>
            <a:endParaRPr lang="de-DE"/>
          </a:p>
        </p:txBody>
      </p:sp>
    </p:spTree>
    <p:extLst>
      <p:ext uri="{BB962C8B-B14F-4D97-AF65-F5344CB8AC3E}">
        <p14:creationId xmlns:p14="http://schemas.microsoft.com/office/powerpoint/2010/main" val="24863133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Inhalt-Bild-u-Fototext-links-Text-recht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tx2"/>
                </a:solidFill>
              </a:defRPr>
            </a:lvl1pPr>
          </a:lstStyle>
          <a:p>
            <a:r>
              <a:rPr lang="de-DE"/>
              <a:t>Titelmasterformat durch Klicken bearbeiten</a:t>
            </a:r>
            <a:endParaRPr lang="de-DE" dirty="0"/>
          </a:p>
        </p:txBody>
      </p:sp>
      <p:sp>
        <p:nvSpPr>
          <p:cNvPr id="5" name="Bildplatzhalter 6"/>
          <p:cNvSpPr>
            <a:spLocks noGrp="1"/>
          </p:cNvSpPr>
          <p:nvPr>
            <p:ph type="pic" sz="quarter" idx="13"/>
          </p:nvPr>
        </p:nvSpPr>
        <p:spPr>
          <a:xfrm>
            <a:off x="719668" y="1727998"/>
            <a:ext cx="5084233" cy="4068100"/>
          </a:xfrm>
        </p:spPr>
        <p:txBody>
          <a:bodyPr/>
          <a:lstStyle/>
          <a:p>
            <a:r>
              <a:rPr lang="de-DE"/>
              <a:t>Bild durch Klicken auf Symbol hinzufügen</a:t>
            </a:r>
            <a:endParaRPr lang="de-DE" dirty="0"/>
          </a:p>
        </p:txBody>
      </p:sp>
      <p:sp>
        <p:nvSpPr>
          <p:cNvPr id="8" name="Textplatzhalter 7"/>
          <p:cNvSpPr>
            <a:spLocks noGrp="1"/>
          </p:cNvSpPr>
          <p:nvPr>
            <p:ph type="body" sz="quarter" idx="15" hasCustomPrompt="1"/>
          </p:nvPr>
        </p:nvSpPr>
        <p:spPr>
          <a:xfrm>
            <a:off x="719668" y="5796100"/>
            <a:ext cx="5084233" cy="367633"/>
          </a:xfrm>
        </p:spPr>
        <p:txBody>
          <a:bodyPr/>
          <a:lstStyle>
            <a:lvl1pPr marL="0" indent="0">
              <a:buNone/>
              <a:defRPr sz="1600" baseline="0"/>
            </a:lvl1pPr>
          </a:lstStyle>
          <a:p>
            <a:pPr lvl="0"/>
            <a:r>
              <a:rPr lang="de-AT" sz="1867" dirty="0"/>
              <a:t>Foto: XY</a:t>
            </a:r>
            <a:endParaRPr lang="de-AT" dirty="0"/>
          </a:p>
        </p:txBody>
      </p:sp>
      <p:sp>
        <p:nvSpPr>
          <p:cNvPr id="7" name="Textplatzhalter 6"/>
          <p:cNvSpPr>
            <a:spLocks noGrp="1"/>
          </p:cNvSpPr>
          <p:nvPr>
            <p:ph type="body" sz="quarter" idx="14" hasCustomPrompt="1"/>
          </p:nvPr>
        </p:nvSpPr>
        <p:spPr>
          <a:xfrm>
            <a:off x="6274833" y="1728000"/>
            <a:ext cx="5083200" cy="4435200"/>
          </a:xfrm>
        </p:spPr>
        <p:txBody>
          <a:bodyPr/>
          <a:lstStyle>
            <a:lvl1pPr>
              <a:defRPr/>
            </a:lvl1pPr>
            <a:lvl2pPr>
              <a:defRPr/>
            </a:lvl2pPr>
            <a:lvl3pPr>
              <a:defRPr/>
            </a:lvl3pPr>
          </a:lstStyle>
          <a:p>
            <a:pPr lvl="0"/>
            <a:r>
              <a:rPr lang="de-DE" dirty="0"/>
              <a:t>Erste Ebene</a:t>
            </a:r>
          </a:p>
          <a:p>
            <a:pPr lvl="1"/>
            <a:r>
              <a:rPr lang="de-DE" dirty="0"/>
              <a:t>Zweite Ebene</a:t>
            </a:r>
          </a:p>
          <a:p>
            <a:pPr lvl="2"/>
            <a:r>
              <a:rPr lang="de-DE" dirty="0"/>
              <a:t>Dritte Ebene</a:t>
            </a:r>
          </a:p>
        </p:txBody>
      </p:sp>
      <p:sp>
        <p:nvSpPr>
          <p:cNvPr id="3" name="Fußzeilenplatzhalter 2"/>
          <p:cNvSpPr>
            <a:spLocks noGrp="1"/>
          </p:cNvSpPr>
          <p:nvPr>
            <p:ph type="ftr" sz="quarter" idx="10"/>
          </p:nvPr>
        </p:nvSpPr>
        <p:spPr/>
        <p:txBody>
          <a:bodyPr/>
          <a:lstStyle/>
          <a:p>
            <a:r>
              <a:rPr lang="de-AT"/>
              <a:t>Folientitel und Datum in Fußzeile einfügen</a:t>
            </a:r>
            <a:endParaRPr lang="de-AT" dirty="0"/>
          </a:p>
        </p:txBody>
      </p:sp>
      <p:sp>
        <p:nvSpPr>
          <p:cNvPr id="4" name="Foliennummernplatzhalter 3"/>
          <p:cNvSpPr>
            <a:spLocks noGrp="1"/>
          </p:cNvSpPr>
          <p:nvPr>
            <p:ph type="sldNum" sz="quarter" idx="11"/>
          </p:nvPr>
        </p:nvSpPr>
        <p:spPr/>
        <p:txBody>
          <a:bodyPr/>
          <a:lstStyle/>
          <a:p>
            <a:fld id="{1206269C-C24E-4E80-9A4B-E7E19BB59A67}" type="slidenum">
              <a:rPr lang="de-AT" smtClean="0"/>
              <a:pPr/>
              <a:t>‹Nr.›</a:t>
            </a:fld>
            <a:endParaRPr lang="de-AT" dirty="0"/>
          </a:p>
        </p:txBody>
      </p:sp>
    </p:spTree>
    <p:extLst>
      <p:ext uri="{BB962C8B-B14F-4D97-AF65-F5344CB8AC3E}">
        <p14:creationId xmlns:p14="http://schemas.microsoft.com/office/powerpoint/2010/main" val="23806971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nhalt-Text-links-Bild-recht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tx2"/>
                </a:solidFill>
              </a:defRPr>
            </a:lvl1pPr>
          </a:lstStyle>
          <a:p>
            <a:r>
              <a:rPr lang="de-DE"/>
              <a:t>Titelmasterformat durch Klicken bearbeiten</a:t>
            </a:r>
            <a:endParaRPr lang="de-DE" dirty="0"/>
          </a:p>
        </p:txBody>
      </p:sp>
      <p:sp>
        <p:nvSpPr>
          <p:cNvPr id="7" name="Textplatzhalter 6"/>
          <p:cNvSpPr>
            <a:spLocks noGrp="1"/>
          </p:cNvSpPr>
          <p:nvPr>
            <p:ph type="body" sz="quarter" idx="14" hasCustomPrompt="1"/>
          </p:nvPr>
        </p:nvSpPr>
        <p:spPr>
          <a:xfrm>
            <a:off x="720001" y="1728000"/>
            <a:ext cx="5083200" cy="4435200"/>
          </a:xfrm>
        </p:spPr>
        <p:txBody>
          <a:bodyPr/>
          <a:lstStyle>
            <a:lvl1pPr>
              <a:defRPr/>
            </a:lvl1pPr>
            <a:lvl2pPr>
              <a:defRPr/>
            </a:lvl2pPr>
            <a:lvl3pPr>
              <a:defRPr/>
            </a:lvl3pPr>
          </a:lstStyle>
          <a:p>
            <a:pPr lvl="0"/>
            <a:r>
              <a:rPr lang="de-DE" dirty="0"/>
              <a:t>Erste Ebene</a:t>
            </a:r>
          </a:p>
          <a:p>
            <a:pPr lvl="1"/>
            <a:r>
              <a:rPr lang="de-DE" dirty="0"/>
              <a:t>Zweite Ebene</a:t>
            </a:r>
          </a:p>
          <a:p>
            <a:pPr lvl="2"/>
            <a:r>
              <a:rPr lang="de-DE" dirty="0"/>
              <a:t>Dritte Ebene</a:t>
            </a:r>
          </a:p>
        </p:txBody>
      </p:sp>
      <p:sp>
        <p:nvSpPr>
          <p:cNvPr id="5" name="Bildplatzhalter 6"/>
          <p:cNvSpPr>
            <a:spLocks noGrp="1"/>
          </p:cNvSpPr>
          <p:nvPr>
            <p:ph type="pic" sz="quarter" idx="13"/>
          </p:nvPr>
        </p:nvSpPr>
        <p:spPr>
          <a:xfrm>
            <a:off x="6273801" y="1727997"/>
            <a:ext cx="5084233" cy="4435203"/>
          </a:xfrm>
        </p:spPr>
        <p:txBody>
          <a:bodyPr/>
          <a:lstStyle/>
          <a:p>
            <a:r>
              <a:rPr lang="de-DE"/>
              <a:t>Bild durch Klicken auf Symbol hinzufügen</a:t>
            </a:r>
            <a:endParaRPr lang="de-DE" dirty="0"/>
          </a:p>
        </p:txBody>
      </p:sp>
      <p:sp>
        <p:nvSpPr>
          <p:cNvPr id="3" name="Fußzeilenplatzhalter 2"/>
          <p:cNvSpPr>
            <a:spLocks noGrp="1"/>
          </p:cNvSpPr>
          <p:nvPr>
            <p:ph type="ftr" sz="quarter" idx="10"/>
          </p:nvPr>
        </p:nvSpPr>
        <p:spPr/>
        <p:txBody>
          <a:bodyPr/>
          <a:lstStyle/>
          <a:p>
            <a:r>
              <a:rPr lang="de-AT"/>
              <a:t>Folientitel und Datum in Fußzeile einfügen</a:t>
            </a:r>
            <a:endParaRPr lang="de-AT" dirty="0"/>
          </a:p>
        </p:txBody>
      </p:sp>
      <p:sp>
        <p:nvSpPr>
          <p:cNvPr id="4" name="Foliennummernplatzhalter 3"/>
          <p:cNvSpPr>
            <a:spLocks noGrp="1"/>
          </p:cNvSpPr>
          <p:nvPr>
            <p:ph type="sldNum" sz="quarter" idx="11"/>
          </p:nvPr>
        </p:nvSpPr>
        <p:spPr/>
        <p:txBody>
          <a:bodyPr/>
          <a:lstStyle/>
          <a:p>
            <a:fld id="{1206269C-C24E-4E80-9A4B-E7E19BB59A67}" type="slidenum">
              <a:rPr lang="de-AT" smtClean="0"/>
              <a:pPr/>
              <a:t>‹Nr.›</a:t>
            </a:fld>
            <a:endParaRPr lang="de-AT" dirty="0"/>
          </a:p>
        </p:txBody>
      </p:sp>
    </p:spTree>
    <p:extLst>
      <p:ext uri="{BB962C8B-B14F-4D97-AF65-F5344CB8AC3E}">
        <p14:creationId xmlns:p14="http://schemas.microsoft.com/office/powerpoint/2010/main" val="27130934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Inhalt-Text-links-Bild-u-Fototext-recht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tx2"/>
                </a:solidFill>
              </a:defRPr>
            </a:lvl1pPr>
          </a:lstStyle>
          <a:p>
            <a:r>
              <a:rPr lang="de-DE"/>
              <a:t>Titelmasterformat durch Klicken bearbeiten</a:t>
            </a:r>
            <a:endParaRPr lang="de-DE" dirty="0"/>
          </a:p>
        </p:txBody>
      </p:sp>
      <p:sp>
        <p:nvSpPr>
          <p:cNvPr id="7" name="Textplatzhalter 6"/>
          <p:cNvSpPr>
            <a:spLocks noGrp="1"/>
          </p:cNvSpPr>
          <p:nvPr>
            <p:ph type="body" sz="quarter" idx="14" hasCustomPrompt="1"/>
          </p:nvPr>
        </p:nvSpPr>
        <p:spPr>
          <a:xfrm>
            <a:off x="720001" y="1728000"/>
            <a:ext cx="5083200" cy="4435200"/>
          </a:xfrm>
        </p:spPr>
        <p:txBody>
          <a:bodyPr/>
          <a:lstStyle>
            <a:lvl1pPr>
              <a:defRPr/>
            </a:lvl1pPr>
            <a:lvl2pPr>
              <a:defRPr/>
            </a:lvl2pPr>
            <a:lvl3pPr>
              <a:defRPr/>
            </a:lvl3pPr>
          </a:lstStyle>
          <a:p>
            <a:pPr lvl="0"/>
            <a:r>
              <a:rPr lang="de-DE" dirty="0"/>
              <a:t>Erste Ebene</a:t>
            </a:r>
          </a:p>
          <a:p>
            <a:pPr lvl="1"/>
            <a:r>
              <a:rPr lang="de-DE" dirty="0"/>
              <a:t>Zweite Ebene</a:t>
            </a:r>
          </a:p>
          <a:p>
            <a:pPr lvl="2"/>
            <a:r>
              <a:rPr lang="de-DE" dirty="0"/>
              <a:t>Dritte Ebene</a:t>
            </a:r>
          </a:p>
        </p:txBody>
      </p:sp>
      <p:sp>
        <p:nvSpPr>
          <p:cNvPr id="5" name="Bildplatzhalter 6"/>
          <p:cNvSpPr>
            <a:spLocks noGrp="1"/>
          </p:cNvSpPr>
          <p:nvPr>
            <p:ph type="pic" sz="quarter" idx="13"/>
          </p:nvPr>
        </p:nvSpPr>
        <p:spPr>
          <a:xfrm>
            <a:off x="6273801" y="1727998"/>
            <a:ext cx="5084233" cy="4068100"/>
          </a:xfrm>
        </p:spPr>
        <p:txBody>
          <a:bodyPr/>
          <a:lstStyle/>
          <a:p>
            <a:r>
              <a:rPr lang="de-DE"/>
              <a:t>Bild durch Klicken auf Symbol hinzufügen</a:t>
            </a:r>
            <a:endParaRPr lang="de-DE" dirty="0"/>
          </a:p>
        </p:txBody>
      </p:sp>
      <p:sp>
        <p:nvSpPr>
          <p:cNvPr id="8" name="Textplatzhalter 7"/>
          <p:cNvSpPr>
            <a:spLocks noGrp="1"/>
          </p:cNvSpPr>
          <p:nvPr>
            <p:ph type="body" sz="quarter" idx="15" hasCustomPrompt="1"/>
          </p:nvPr>
        </p:nvSpPr>
        <p:spPr>
          <a:xfrm>
            <a:off x="6273802" y="5796100"/>
            <a:ext cx="5084233" cy="367633"/>
          </a:xfrm>
        </p:spPr>
        <p:txBody>
          <a:bodyPr/>
          <a:lstStyle>
            <a:lvl1pPr marL="0" indent="0">
              <a:buNone/>
              <a:defRPr sz="1600" baseline="0"/>
            </a:lvl1pPr>
          </a:lstStyle>
          <a:p>
            <a:pPr lvl="0"/>
            <a:r>
              <a:rPr lang="de-AT" sz="1867" dirty="0"/>
              <a:t>Foto: XY</a:t>
            </a:r>
            <a:endParaRPr lang="de-AT" dirty="0"/>
          </a:p>
        </p:txBody>
      </p:sp>
      <p:sp>
        <p:nvSpPr>
          <p:cNvPr id="3" name="Fußzeilenplatzhalter 2"/>
          <p:cNvSpPr>
            <a:spLocks noGrp="1"/>
          </p:cNvSpPr>
          <p:nvPr>
            <p:ph type="ftr" sz="quarter" idx="10"/>
          </p:nvPr>
        </p:nvSpPr>
        <p:spPr/>
        <p:txBody>
          <a:bodyPr/>
          <a:lstStyle/>
          <a:p>
            <a:r>
              <a:rPr lang="de-AT"/>
              <a:t>Folientitel und Datum in Fußzeile einfügen</a:t>
            </a:r>
            <a:endParaRPr lang="de-AT" dirty="0"/>
          </a:p>
        </p:txBody>
      </p:sp>
      <p:sp>
        <p:nvSpPr>
          <p:cNvPr id="4" name="Foliennummernplatzhalter 3"/>
          <p:cNvSpPr>
            <a:spLocks noGrp="1"/>
          </p:cNvSpPr>
          <p:nvPr>
            <p:ph type="sldNum" sz="quarter" idx="11"/>
          </p:nvPr>
        </p:nvSpPr>
        <p:spPr/>
        <p:txBody>
          <a:bodyPr/>
          <a:lstStyle/>
          <a:p>
            <a:fld id="{1206269C-C24E-4E80-9A4B-E7E19BB59A67}" type="slidenum">
              <a:rPr lang="de-AT" smtClean="0"/>
              <a:pPr/>
              <a:t>‹Nr.›</a:t>
            </a:fld>
            <a:endParaRPr lang="de-AT" dirty="0"/>
          </a:p>
        </p:txBody>
      </p:sp>
    </p:spTree>
    <p:extLst>
      <p:ext uri="{BB962C8B-B14F-4D97-AF65-F5344CB8AC3E}">
        <p14:creationId xmlns:p14="http://schemas.microsoft.com/office/powerpoint/2010/main" val="42205047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nhalt-beliebig_Marginalspalte-recht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tx2"/>
                </a:solidFill>
              </a:defRPr>
            </a:lvl1pPr>
          </a:lstStyle>
          <a:p>
            <a:r>
              <a:rPr lang="de-DE"/>
              <a:t>Titelmasterformat durch Klicken bearbeiten</a:t>
            </a:r>
            <a:endParaRPr lang="de-DE" dirty="0"/>
          </a:p>
        </p:txBody>
      </p:sp>
      <p:sp>
        <p:nvSpPr>
          <p:cNvPr id="9" name="Inhaltsplatzhalter 8"/>
          <p:cNvSpPr>
            <a:spLocks noGrp="1"/>
          </p:cNvSpPr>
          <p:nvPr>
            <p:ph sz="quarter" idx="13"/>
          </p:nvPr>
        </p:nvSpPr>
        <p:spPr>
          <a:xfrm>
            <a:off x="719669" y="1727999"/>
            <a:ext cx="7987452" cy="4435200"/>
          </a:xfrm>
        </p:spPr>
        <p:txBody>
          <a:bodyPr/>
          <a:lstStyle/>
          <a:p>
            <a:pPr lvl="0"/>
            <a:r>
              <a:rPr lang="de-DE"/>
              <a:t>Formatvorlagen des Textmasters bearbeiten</a:t>
            </a:r>
          </a:p>
          <a:p>
            <a:pPr lvl="1"/>
            <a:r>
              <a:rPr lang="de-DE"/>
              <a:t>Zweite Ebene</a:t>
            </a:r>
          </a:p>
          <a:p>
            <a:pPr lvl="2"/>
            <a:r>
              <a:rPr lang="de-DE"/>
              <a:t>Dritte Ebene</a:t>
            </a:r>
          </a:p>
        </p:txBody>
      </p:sp>
      <p:sp>
        <p:nvSpPr>
          <p:cNvPr id="6" name="Textplatzhalter 5"/>
          <p:cNvSpPr>
            <a:spLocks noGrp="1"/>
          </p:cNvSpPr>
          <p:nvPr>
            <p:ph type="body" sz="quarter" idx="14" hasCustomPrompt="1"/>
          </p:nvPr>
        </p:nvSpPr>
        <p:spPr>
          <a:xfrm>
            <a:off x="9052560" y="1727999"/>
            <a:ext cx="2305473" cy="4435200"/>
          </a:xfrm>
        </p:spPr>
        <p:txBody>
          <a:bodyPr/>
          <a:lstStyle>
            <a:lvl1pPr marL="0" indent="0">
              <a:buNone/>
              <a:defRPr sz="1867"/>
            </a:lvl1pPr>
          </a:lstStyle>
          <a:p>
            <a:pPr lvl="0"/>
            <a:r>
              <a:rPr lang="de-AT" dirty="0"/>
              <a:t>Text in Marginalspalte</a:t>
            </a:r>
          </a:p>
        </p:txBody>
      </p:sp>
      <p:sp>
        <p:nvSpPr>
          <p:cNvPr id="4" name="Fußzeilenplatzhalter 3"/>
          <p:cNvSpPr>
            <a:spLocks noGrp="1"/>
          </p:cNvSpPr>
          <p:nvPr>
            <p:ph type="ftr" sz="quarter" idx="11"/>
          </p:nvPr>
        </p:nvSpPr>
        <p:spPr/>
        <p:txBody>
          <a:bodyPr/>
          <a:lstStyle/>
          <a:p>
            <a:r>
              <a:rPr lang="de-AT"/>
              <a:t>Folientitel und Datum in Fußzeile einfügen</a:t>
            </a:r>
            <a:endParaRPr lang="de-AT" dirty="0"/>
          </a:p>
        </p:txBody>
      </p:sp>
      <p:sp>
        <p:nvSpPr>
          <p:cNvPr id="5" name="Foliennummernplatzhalter 4"/>
          <p:cNvSpPr>
            <a:spLocks noGrp="1"/>
          </p:cNvSpPr>
          <p:nvPr>
            <p:ph type="sldNum" sz="quarter" idx="12"/>
          </p:nvPr>
        </p:nvSpPr>
        <p:spPr/>
        <p:txBody>
          <a:bodyPr/>
          <a:lstStyle/>
          <a:p>
            <a:fld id="{1206269C-C24E-4E80-9A4B-E7E19BB59A67}" type="slidenum">
              <a:rPr lang="de-AT" smtClean="0"/>
              <a:pPr/>
              <a:t>‹Nr.›</a:t>
            </a:fld>
            <a:endParaRPr lang="de-AT" dirty="0"/>
          </a:p>
        </p:txBody>
      </p:sp>
    </p:spTree>
    <p:extLst>
      <p:ext uri="{BB962C8B-B14F-4D97-AF65-F5344CB8AC3E}">
        <p14:creationId xmlns:p14="http://schemas.microsoft.com/office/powerpoint/2010/main" val="30947500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nhalt-Smartart">
    <p:spTree>
      <p:nvGrpSpPr>
        <p:cNvPr id="1" name=""/>
        <p:cNvGrpSpPr/>
        <p:nvPr/>
      </p:nvGrpSpPr>
      <p:grpSpPr>
        <a:xfrm>
          <a:off x="0" y="0"/>
          <a:ext cx="0" cy="0"/>
          <a:chOff x="0" y="0"/>
          <a:chExt cx="0" cy="0"/>
        </a:xfrm>
      </p:grpSpPr>
      <p:sp>
        <p:nvSpPr>
          <p:cNvPr id="2" name="Titel 1"/>
          <p:cNvSpPr>
            <a:spLocks noGrp="1"/>
          </p:cNvSpPr>
          <p:nvPr>
            <p:ph type="title"/>
          </p:nvPr>
        </p:nvSpPr>
        <p:spPr>
          <a:xfrm>
            <a:off x="720002" y="1051200"/>
            <a:ext cx="10638033" cy="576000"/>
          </a:xfrm>
        </p:spPr>
        <p:txBody>
          <a:bodyPr/>
          <a:lstStyle>
            <a:lvl1pPr>
              <a:defRPr>
                <a:solidFill>
                  <a:schemeClr val="tx2"/>
                </a:solidFill>
              </a:defRPr>
            </a:lvl1pPr>
          </a:lstStyle>
          <a:p>
            <a:r>
              <a:rPr lang="de-DE"/>
              <a:t>Titelmasterformat durch Klicken bearbeiten</a:t>
            </a:r>
            <a:endParaRPr lang="de-DE" dirty="0"/>
          </a:p>
        </p:txBody>
      </p:sp>
      <p:sp>
        <p:nvSpPr>
          <p:cNvPr id="6" name="SmartArt-Platzhalter 5"/>
          <p:cNvSpPr>
            <a:spLocks noGrp="1"/>
          </p:cNvSpPr>
          <p:nvPr>
            <p:ph type="dgm" sz="quarter" idx="14"/>
          </p:nvPr>
        </p:nvSpPr>
        <p:spPr>
          <a:xfrm>
            <a:off x="719667" y="1727999"/>
            <a:ext cx="10638368" cy="4435200"/>
          </a:xfrm>
        </p:spPr>
        <p:txBody>
          <a:bodyPr/>
          <a:lstStyle/>
          <a:p>
            <a:r>
              <a:rPr lang="de-DE"/>
              <a:t>Klicken Sie auf das Symbol, um die SmartArt-Grafik hinzuzufügen</a:t>
            </a:r>
            <a:endParaRPr lang="de-AT" dirty="0"/>
          </a:p>
        </p:txBody>
      </p:sp>
      <p:sp>
        <p:nvSpPr>
          <p:cNvPr id="4" name="Fußzeilenplatzhalter 3"/>
          <p:cNvSpPr>
            <a:spLocks noGrp="1"/>
          </p:cNvSpPr>
          <p:nvPr>
            <p:ph type="ftr" sz="quarter" idx="11"/>
          </p:nvPr>
        </p:nvSpPr>
        <p:spPr/>
        <p:txBody>
          <a:bodyPr/>
          <a:lstStyle/>
          <a:p>
            <a:r>
              <a:rPr lang="de-AT"/>
              <a:t>Folientitel und Datum in Fußzeile einfügen</a:t>
            </a:r>
            <a:endParaRPr lang="de-AT" dirty="0"/>
          </a:p>
        </p:txBody>
      </p:sp>
      <p:sp>
        <p:nvSpPr>
          <p:cNvPr id="5" name="Foliennummernplatzhalter 4"/>
          <p:cNvSpPr>
            <a:spLocks noGrp="1"/>
          </p:cNvSpPr>
          <p:nvPr>
            <p:ph type="sldNum" sz="quarter" idx="12"/>
          </p:nvPr>
        </p:nvSpPr>
        <p:spPr/>
        <p:txBody>
          <a:bodyPr/>
          <a:lstStyle/>
          <a:p>
            <a:fld id="{1206269C-C24E-4E80-9A4B-E7E19BB59A67}" type="slidenum">
              <a:rPr lang="de-AT" smtClean="0"/>
              <a:pPr/>
              <a:t>‹Nr.›</a:t>
            </a:fld>
            <a:endParaRPr lang="de-AT" dirty="0"/>
          </a:p>
        </p:txBody>
      </p:sp>
    </p:spTree>
    <p:extLst>
      <p:ext uri="{BB962C8B-B14F-4D97-AF65-F5344CB8AC3E}">
        <p14:creationId xmlns:p14="http://schemas.microsoft.com/office/powerpoint/2010/main" val="24524568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nhalt-beliebi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tx2"/>
                </a:solidFill>
              </a:defRPr>
            </a:lvl1pPr>
          </a:lstStyle>
          <a:p>
            <a:r>
              <a:rPr lang="de-DE"/>
              <a:t>Titelmasterformat durch Klicken bearbeiten</a:t>
            </a:r>
            <a:endParaRPr lang="de-DE" dirty="0"/>
          </a:p>
        </p:txBody>
      </p:sp>
      <p:sp>
        <p:nvSpPr>
          <p:cNvPr id="9" name="Inhaltsplatzhalter 8"/>
          <p:cNvSpPr>
            <a:spLocks noGrp="1"/>
          </p:cNvSpPr>
          <p:nvPr>
            <p:ph sz="quarter" idx="13"/>
          </p:nvPr>
        </p:nvSpPr>
        <p:spPr>
          <a:xfrm>
            <a:off x="719669" y="1728000"/>
            <a:ext cx="10638367" cy="4435200"/>
          </a:xfrm>
        </p:spPr>
        <p:txBody>
          <a:bodyPr/>
          <a:lstStyle/>
          <a:p>
            <a:pPr lvl="0"/>
            <a:r>
              <a:rPr lang="de-DE"/>
              <a:t>Formatvorlagen des Textmasters bearbeiten</a:t>
            </a:r>
          </a:p>
          <a:p>
            <a:pPr lvl="1"/>
            <a:r>
              <a:rPr lang="de-DE"/>
              <a:t>Zweite Ebene</a:t>
            </a:r>
          </a:p>
          <a:p>
            <a:pPr lvl="2"/>
            <a:r>
              <a:rPr lang="de-DE"/>
              <a:t>Dritte Ebene</a:t>
            </a:r>
          </a:p>
        </p:txBody>
      </p:sp>
      <p:sp>
        <p:nvSpPr>
          <p:cNvPr id="4" name="Fußzeilenplatzhalter 3"/>
          <p:cNvSpPr>
            <a:spLocks noGrp="1"/>
          </p:cNvSpPr>
          <p:nvPr>
            <p:ph type="ftr" sz="quarter" idx="11"/>
          </p:nvPr>
        </p:nvSpPr>
        <p:spPr/>
        <p:txBody>
          <a:bodyPr/>
          <a:lstStyle/>
          <a:p>
            <a:r>
              <a:rPr lang="de-AT"/>
              <a:t>Folientitel und Datum in Fußzeile einfügen</a:t>
            </a:r>
            <a:endParaRPr lang="de-AT" dirty="0"/>
          </a:p>
        </p:txBody>
      </p:sp>
      <p:sp>
        <p:nvSpPr>
          <p:cNvPr id="5" name="Foliennummernplatzhalter 4"/>
          <p:cNvSpPr>
            <a:spLocks noGrp="1"/>
          </p:cNvSpPr>
          <p:nvPr>
            <p:ph type="sldNum" sz="quarter" idx="12"/>
          </p:nvPr>
        </p:nvSpPr>
        <p:spPr/>
        <p:txBody>
          <a:bodyPr/>
          <a:lstStyle/>
          <a:p>
            <a:fld id="{1206269C-C24E-4E80-9A4B-E7E19BB59A67}" type="slidenum">
              <a:rPr lang="de-AT" smtClean="0"/>
              <a:pPr/>
              <a:t>‹Nr.›</a:t>
            </a:fld>
            <a:endParaRPr lang="de-AT" dirty="0"/>
          </a:p>
        </p:txBody>
      </p:sp>
    </p:spTree>
    <p:extLst>
      <p:ext uri="{BB962C8B-B14F-4D97-AF65-F5344CB8AC3E}">
        <p14:creationId xmlns:p14="http://schemas.microsoft.com/office/powerpoint/2010/main" val="30712495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nhalte-beliebig-2-nebeneinan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tx2"/>
                </a:solidFill>
              </a:defRPr>
            </a:lvl1pPr>
          </a:lstStyle>
          <a:p>
            <a:r>
              <a:rPr lang="de-DE"/>
              <a:t>Titelmasterformat durch Klicken bearbeiten</a:t>
            </a:r>
            <a:endParaRPr lang="de-DE" dirty="0"/>
          </a:p>
        </p:txBody>
      </p:sp>
      <p:sp>
        <p:nvSpPr>
          <p:cNvPr id="8" name="Inhaltsplatzhalter 7"/>
          <p:cNvSpPr>
            <a:spLocks noGrp="1"/>
          </p:cNvSpPr>
          <p:nvPr>
            <p:ph sz="quarter" idx="15"/>
          </p:nvPr>
        </p:nvSpPr>
        <p:spPr>
          <a:xfrm>
            <a:off x="720001" y="1727999"/>
            <a:ext cx="5118100" cy="4435200"/>
          </a:xfrm>
        </p:spPr>
        <p:txBody>
          <a:bodyPr/>
          <a:lstStyle/>
          <a:p>
            <a:pPr lvl="0"/>
            <a:r>
              <a:rPr lang="de-DE"/>
              <a:t>Formatvorlagen des Textmasters bearbeiten</a:t>
            </a:r>
          </a:p>
          <a:p>
            <a:pPr lvl="1"/>
            <a:r>
              <a:rPr lang="de-DE"/>
              <a:t>Zweite Ebene</a:t>
            </a:r>
          </a:p>
          <a:p>
            <a:pPr lvl="2"/>
            <a:r>
              <a:rPr lang="de-DE"/>
              <a:t>Dritte Ebene</a:t>
            </a:r>
          </a:p>
        </p:txBody>
      </p:sp>
      <p:sp>
        <p:nvSpPr>
          <p:cNvPr id="9" name="Inhaltsplatzhalter 7"/>
          <p:cNvSpPr>
            <a:spLocks noGrp="1"/>
          </p:cNvSpPr>
          <p:nvPr>
            <p:ph sz="quarter" idx="16"/>
          </p:nvPr>
        </p:nvSpPr>
        <p:spPr>
          <a:xfrm>
            <a:off x="6239935" y="1727999"/>
            <a:ext cx="5118100" cy="4435200"/>
          </a:xfrm>
        </p:spPr>
        <p:txBody>
          <a:bodyPr/>
          <a:lstStyle/>
          <a:p>
            <a:pPr lvl="0"/>
            <a:r>
              <a:rPr lang="de-DE"/>
              <a:t>Formatvorlagen des Textmasters bearbeiten</a:t>
            </a:r>
          </a:p>
          <a:p>
            <a:pPr lvl="1"/>
            <a:r>
              <a:rPr lang="de-DE"/>
              <a:t>Zweite Ebene</a:t>
            </a:r>
          </a:p>
          <a:p>
            <a:pPr lvl="2"/>
            <a:r>
              <a:rPr lang="de-DE"/>
              <a:t>Dritte Ebene</a:t>
            </a:r>
          </a:p>
        </p:txBody>
      </p:sp>
      <p:sp>
        <p:nvSpPr>
          <p:cNvPr id="3" name="Fußzeilenplatzhalter 2"/>
          <p:cNvSpPr>
            <a:spLocks noGrp="1"/>
          </p:cNvSpPr>
          <p:nvPr>
            <p:ph type="ftr" sz="quarter" idx="10"/>
          </p:nvPr>
        </p:nvSpPr>
        <p:spPr/>
        <p:txBody>
          <a:bodyPr/>
          <a:lstStyle/>
          <a:p>
            <a:r>
              <a:rPr lang="de-AT"/>
              <a:t>Folientitel und Datum in Fußzeile einfügen</a:t>
            </a:r>
            <a:endParaRPr lang="de-AT" dirty="0"/>
          </a:p>
        </p:txBody>
      </p:sp>
      <p:sp>
        <p:nvSpPr>
          <p:cNvPr id="4" name="Foliennummernplatzhalter 3"/>
          <p:cNvSpPr>
            <a:spLocks noGrp="1"/>
          </p:cNvSpPr>
          <p:nvPr>
            <p:ph type="sldNum" sz="quarter" idx="11"/>
          </p:nvPr>
        </p:nvSpPr>
        <p:spPr/>
        <p:txBody>
          <a:bodyPr/>
          <a:lstStyle/>
          <a:p>
            <a:fld id="{1206269C-C24E-4E80-9A4B-E7E19BB59A67}" type="slidenum">
              <a:rPr lang="de-AT" smtClean="0"/>
              <a:pPr/>
              <a:t>‹Nr.›</a:t>
            </a:fld>
            <a:endParaRPr lang="de-AT" dirty="0"/>
          </a:p>
        </p:txBody>
      </p:sp>
    </p:spTree>
    <p:extLst>
      <p:ext uri="{BB962C8B-B14F-4D97-AF65-F5344CB8AC3E}">
        <p14:creationId xmlns:p14="http://schemas.microsoft.com/office/powerpoint/2010/main" val="17930691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bchlussfoli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19999" y="1248000"/>
            <a:ext cx="7185600" cy="1685701"/>
          </a:xfrm>
        </p:spPr>
        <p:txBody>
          <a:bodyPr/>
          <a:lstStyle>
            <a:lvl1pPr>
              <a:lnSpc>
                <a:spcPct val="114000"/>
              </a:lnSpc>
              <a:defRPr sz="4000" b="0">
                <a:solidFill>
                  <a:schemeClr val="tx1"/>
                </a:solidFill>
              </a:defRPr>
            </a:lvl1pPr>
          </a:lstStyle>
          <a:p>
            <a:r>
              <a:rPr lang="de-DE" dirty="0"/>
              <a:t>Titelmasterformat durch Klicken </a:t>
            </a:r>
            <a:br>
              <a:rPr lang="de-DE" dirty="0"/>
            </a:br>
            <a:r>
              <a:rPr lang="de-DE" dirty="0"/>
              <a:t>bearbeiten</a:t>
            </a:r>
          </a:p>
        </p:txBody>
      </p:sp>
      <p:sp>
        <p:nvSpPr>
          <p:cNvPr id="9" name="Textplatzhalter 8"/>
          <p:cNvSpPr>
            <a:spLocks noGrp="1"/>
          </p:cNvSpPr>
          <p:nvPr>
            <p:ph type="body" sz="quarter" idx="10"/>
          </p:nvPr>
        </p:nvSpPr>
        <p:spPr>
          <a:xfrm>
            <a:off x="719667" y="5040000"/>
            <a:ext cx="4564800" cy="1284288"/>
          </a:xfrm>
        </p:spPr>
        <p:txBody>
          <a:bodyPr anchor="b" anchorCtr="0"/>
          <a:lstStyle>
            <a:lvl1pPr marL="0" indent="0">
              <a:lnSpc>
                <a:spcPts val="2400"/>
              </a:lnSpc>
              <a:spcAft>
                <a:spcPts val="0"/>
              </a:spcAft>
              <a:buNone/>
              <a:defRPr sz="1867"/>
            </a:lvl1pPr>
          </a:lstStyle>
          <a:p>
            <a:pPr lvl="0"/>
            <a:r>
              <a:rPr lang="de-DE"/>
              <a:t>Formatvorlagen des Textmasters bearbeiten</a:t>
            </a:r>
          </a:p>
        </p:txBody>
      </p:sp>
    </p:spTree>
    <p:extLst>
      <p:ext uri="{BB962C8B-B14F-4D97-AF65-F5344CB8AC3E}">
        <p14:creationId xmlns:p14="http://schemas.microsoft.com/office/powerpoint/2010/main" val="5004652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239BA160-B815-4CB6-8329-B1ACA44E6F83}" type="datetimeFigureOut">
              <a:rPr lang="de-DE" smtClean="0"/>
              <a:t>04.11.2025</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D523F210-AD8F-41BA-A4CE-414617285405}" type="slidenum">
              <a:rPr lang="de-DE" smtClean="0"/>
              <a:t>‹Nr.›</a:t>
            </a:fld>
            <a:endParaRPr lang="de-DE"/>
          </a:p>
        </p:txBody>
      </p:sp>
    </p:spTree>
    <p:extLst>
      <p:ext uri="{BB962C8B-B14F-4D97-AF65-F5344CB8AC3E}">
        <p14:creationId xmlns:p14="http://schemas.microsoft.com/office/powerpoint/2010/main" val="9531036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extfolie mit 1-zeiligem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accent1"/>
                </a:solidFill>
              </a:defRPr>
            </a:lvl1pPr>
          </a:lstStyle>
          <a:p>
            <a:r>
              <a:rPr lang="de-DE"/>
              <a:t>Titelmasterformat durch Klicken bearbeiten</a:t>
            </a:r>
            <a:endParaRPr lang="de-DE" dirty="0"/>
          </a:p>
        </p:txBody>
      </p:sp>
      <p:sp>
        <p:nvSpPr>
          <p:cNvPr id="8" name="Textplatzhalter 7"/>
          <p:cNvSpPr>
            <a:spLocks noGrp="1"/>
          </p:cNvSpPr>
          <p:nvPr>
            <p:ph type="body" sz="quarter" idx="13"/>
          </p:nvPr>
        </p:nvSpPr>
        <p:spPr>
          <a:xfrm>
            <a:off x="719667" y="2077200"/>
            <a:ext cx="10638367" cy="4068000"/>
          </a:xfrm>
        </p:spPr>
        <p:txBody>
          <a:bodyPr/>
          <a:lstStyle/>
          <a:p>
            <a:pPr lvl="0"/>
            <a:r>
              <a:rPr lang="de-DE"/>
              <a:t>Formatvorlagen des Textmasters bearbeiten</a:t>
            </a:r>
          </a:p>
          <a:p>
            <a:pPr lvl="1"/>
            <a:r>
              <a:rPr lang="de-DE"/>
              <a:t>Zweite Ebene</a:t>
            </a:r>
          </a:p>
          <a:p>
            <a:pPr lvl="2"/>
            <a:r>
              <a:rPr lang="de-DE"/>
              <a:t>Dritte Ebene</a:t>
            </a:r>
          </a:p>
        </p:txBody>
      </p:sp>
      <p:sp>
        <p:nvSpPr>
          <p:cNvPr id="4" name="Fußzeilenplatzhalter 3"/>
          <p:cNvSpPr>
            <a:spLocks noGrp="1"/>
          </p:cNvSpPr>
          <p:nvPr>
            <p:ph type="ftr" sz="quarter" idx="11"/>
          </p:nvPr>
        </p:nvSpPr>
        <p:spPr/>
        <p:txBody>
          <a:bodyPr/>
          <a:lstStyle/>
          <a:p>
            <a:r>
              <a:rPr lang="de-AT" dirty="0"/>
              <a:t>Präsentationstitel</a:t>
            </a:r>
          </a:p>
        </p:txBody>
      </p:sp>
      <p:sp>
        <p:nvSpPr>
          <p:cNvPr id="5" name="Foliennummernplatzhalter 4"/>
          <p:cNvSpPr>
            <a:spLocks noGrp="1"/>
          </p:cNvSpPr>
          <p:nvPr>
            <p:ph type="sldNum" sz="quarter" idx="12"/>
          </p:nvPr>
        </p:nvSpPr>
        <p:spPr>
          <a:xfrm>
            <a:off x="10272004" y="6387002"/>
            <a:ext cx="1086029" cy="266700"/>
          </a:xfrm>
        </p:spPr>
        <p:txBody>
          <a:bodyPr/>
          <a:lstStyle/>
          <a:p>
            <a:fld id="{1206269C-C24E-4E80-9A4B-E7E19BB59A67}" type="slidenum">
              <a:rPr lang="de-AT" smtClean="0"/>
              <a:pPr/>
              <a:t>‹Nr.›</a:t>
            </a:fld>
            <a:endParaRPr lang="de-AT" dirty="0"/>
          </a:p>
        </p:txBody>
      </p:sp>
    </p:spTree>
    <p:extLst>
      <p:ext uri="{BB962C8B-B14F-4D97-AF65-F5344CB8AC3E}">
        <p14:creationId xmlns:p14="http://schemas.microsoft.com/office/powerpoint/2010/main" val="9013312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sp>
        <p:nvSpPr>
          <p:cNvPr id="4" name="Datumsplatzhalter 3"/>
          <p:cNvSpPr>
            <a:spLocks noGrp="1"/>
          </p:cNvSpPr>
          <p:nvPr>
            <p:ph type="dt" sz="half" idx="10"/>
          </p:nvPr>
        </p:nvSpPr>
        <p:spPr/>
        <p:txBody>
          <a:bodyPr/>
          <a:lstStyle/>
          <a:p>
            <a:fld id="{D091EFA5-7E6B-4C42-8A0A-3AAF5C11EF4A}" type="datetimeFigureOut">
              <a:rPr lang="de-DE" smtClean="0"/>
              <a:t>04.11.2025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F3B171A0-489F-4546-8566-61A261506A29}" type="slidenum">
              <a:rPr lang="de-DE" smtClean="0"/>
              <a:t>‹Nr.›</a:t>
            </a:fld>
            <a:endParaRPr lang="de-DE"/>
          </a:p>
        </p:txBody>
      </p:sp>
    </p:spTree>
    <p:extLst>
      <p:ext uri="{BB962C8B-B14F-4D97-AF65-F5344CB8AC3E}">
        <p14:creationId xmlns:p14="http://schemas.microsoft.com/office/powerpoint/2010/main" val="35546613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838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72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D091EFA5-7E6B-4C42-8A0A-3AAF5C11EF4A}" type="datetimeFigureOut">
              <a:rPr lang="de-DE" smtClean="0"/>
              <a:t>04.11.2025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F3B171A0-489F-4546-8566-61A261506A29}" type="slidenum">
              <a:rPr lang="de-DE" smtClean="0"/>
              <a:t>‹Nr.›</a:t>
            </a:fld>
            <a:endParaRPr lang="de-DE"/>
          </a:p>
        </p:txBody>
      </p:sp>
    </p:spTree>
    <p:extLst>
      <p:ext uri="{BB962C8B-B14F-4D97-AF65-F5344CB8AC3E}">
        <p14:creationId xmlns:p14="http://schemas.microsoft.com/office/powerpoint/2010/main" val="41960090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a:t>Titelmasterformat durch Klicken bearbeiten</a:t>
            </a:r>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Inhaltsplatzhalter 3"/>
          <p:cNvSpPr>
            <a:spLocks noGrp="1"/>
          </p:cNvSpPr>
          <p:nvPr>
            <p:ph sz="half" idx="2"/>
          </p:nvPr>
        </p:nvSpPr>
        <p:spPr>
          <a:xfrm>
            <a:off x="839788" y="2505075"/>
            <a:ext cx="5157787"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D091EFA5-7E6B-4C42-8A0A-3AAF5C11EF4A}" type="datetimeFigureOut">
              <a:rPr lang="de-DE" smtClean="0"/>
              <a:t>04.11.2025</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F3B171A0-489F-4546-8566-61A261506A29}" type="slidenum">
              <a:rPr lang="de-DE" smtClean="0"/>
              <a:t>‹Nr.›</a:t>
            </a:fld>
            <a:endParaRPr lang="de-DE"/>
          </a:p>
        </p:txBody>
      </p:sp>
    </p:spTree>
    <p:extLst>
      <p:ext uri="{BB962C8B-B14F-4D97-AF65-F5344CB8AC3E}">
        <p14:creationId xmlns:p14="http://schemas.microsoft.com/office/powerpoint/2010/main" val="8516591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D091EFA5-7E6B-4C42-8A0A-3AAF5C11EF4A}" type="datetimeFigureOut">
              <a:rPr lang="de-DE" smtClean="0"/>
              <a:t>04.11.2025</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F3B171A0-489F-4546-8566-61A261506A29}" type="slidenum">
              <a:rPr lang="de-DE" smtClean="0"/>
              <a:t>‹Nr.›</a:t>
            </a:fld>
            <a:endParaRPr lang="de-DE"/>
          </a:p>
        </p:txBody>
      </p:sp>
    </p:spTree>
    <p:extLst>
      <p:ext uri="{BB962C8B-B14F-4D97-AF65-F5344CB8AC3E}">
        <p14:creationId xmlns:p14="http://schemas.microsoft.com/office/powerpoint/2010/main" val="409729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D091EFA5-7E6B-4C42-8A0A-3AAF5C11EF4A}" type="datetimeFigureOut">
              <a:rPr lang="de-DE" smtClean="0"/>
              <a:t>04.11.2025</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F3B171A0-489F-4546-8566-61A261506A29}" type="slidenum">
              <a:rPr lang="de-DE" smtClean="0"/>
              <a:t>‹Nr.›</a:t>
            </a:fld>
            <a:endParaRPr lang="de-DE"/>
          </a:p>
        </p:txBody>
      </p:sp>
    </p:spTree>
    <p:extLst>
      <p:ext uri="{BB962C8B-B14F-4D97-AF65-F5344CB8AC3E}">
        <p14:creationId xmlns:p14="http://schemas.microsoft.com/office/powerpoint/2010/main" val="2648209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D091EFA5-7E6B-4C42-8A0A-3AAF5C11EF4A}" type="datetimeFigureOut">
              <a:rPr lang="de-DE" smtClean="0"/>
              <a:t>04.11.2025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F3B171A0-489F-4546-8566-61A261506A29}" type="slidenum">
              <a:rPr lang="de-DE" smtClean="0"/>
              <a:t>‹Nr.›</a:t>
            </a:fld>
            <a:endParaRPr lang="de-DE"/>
          </a:p>
        </p:txBody>
      </p:sp>
    </p:spTree>
    <p:extLst>
      <p:ext uri="{BB962C8B-B14F-4D97-AF65-F5344CB8AC3E}">
        <p14:creationId xmlns:p14="http://schemas.microsoft.com/office/powerpoint/2010/main" val="1706305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D091EFA5-7E6B-4C42-8A0A-3AAF5C11EF4A}" type="datetimeFigureOut">
              <a:rPr lang="de-DE" smtClean="0"/>
              <a:t>04.11.2025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F3B171A0-489F-4546-8566-61A261506A29}" type="slidenum">
              <a:rPr lang="de-DE" smtClean="0"/>
              <a:t>‹Nr.›</a:t>
            </a:fld>
            <a:endParaRPr lang="de-DE"/>
          </a:p>
        </p:txBody>
      </p:sp>
    </p:spTree>
    <p:extLst>
      <p:ext uri="{BB962C8B-B14F-4D97-AF65-F5344CB8AC3E}">
        <p14:creationId xmlns:p14="http://schemas.microsoft.com/office/powerpoint/2010/main" val="36795846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1471824"/>
            <a:ext cx="10515600" cy="1325563"/>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838200" y="3245531"/>
            <a:ext cx="10515600" cy="2185927"/>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91EFA5-7E6B-4C42-8A0A-3AAF5C11EF4A}" type="datetimeFigureOut">
              <a:rPr lang="de-DE" smtClean="0"/>
              <a:t>04.11.2025</a:t>
            </a:fld>
            <a:endParaRPr lang="de-DE"/>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B171A0-489F-4546-8566-61A261506A29}" type="slidenum">
              <a:rPr lang="de-DE" smtClean="0"/>
              <a:t>‹Nr.›</a:t>
            </a:fld>
            <a:endParaRPr lang="de-DE"/>
          </a:p>
        </p:txBody>
      </p:sp>
      <p:pic>
        <p:nvPicPr>
          <p:cNvPr id="7" name="Grafik 6"/>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a:off x="331200" y="205199"/>
            <a:ext cx="2160000" cy="669562"/>
          </a:xfrm>
          <a:prstGeom prst="rect">
            <a:avLst/>
          </a:prstGeom>
        </p:spPr>
      </p:pic>
      <p:sp>
        <p:nvSpPr>
          <p:cNvPr id="8" name="Textfeld 7"/>
          <p:cNvSpPr txBox="1"/>
          <p:nvPr userDrawn="1"/>
        </p:nvSpPr>
        <p:spPr>
          <a:xfrm>
            <a:off x="9704983" y="169200"/>
            <a:ext cx="2200274"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AT" sz="1200" b="0" i="0" u="none" strike="noStrike" kern="1200" cap="none" spc="0" normalizeH="0" baseline="0" noProof="0" dirty="0">
                <a:ln>
                  <a:noFill/>
                </a:ln>
                <a:solidFill>
                  <a:srgbClr val="B92B06"/>
                </a:solidFill>
                <a:effectLst/>
                <a:uLnTx/>
                <a:uFillTx/>
                <a:latin typeface="Calibri" panose="020F0502020204030204" pitchFamily="34" charset="0"/>
                <a:ea typeface="+mn-ea"/>
                <a:cs typeface="Calibri" panose="020F0502020204030204" pitchFamily="34" charset="0"/>
              </a:rPr>
              <a:t>bmluk.gv.at</a:t>
            </a:r>
          </a:p>
        </p:txBody>
      </p:sp>
    </p:spTree>
    <p:extLst>
      <p:ext uri="{BB962C8B-B14F-4D97-AF65-F5344CB8AC3E}">
        <p14:creationId xmlns:p14="http://schemas.microsoft.com/office/powerpoint/2010/main" val="330832057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 id="2147483674" r:id="rId25"/>
    <p:sldLayoutId id="2147483675" r:id="rId26"/>
    <p:sldLayoutId id="2147483676" r:id="rId27"/>
    <p:sldLayoutId id="2147483677" r:id="rId28"/>
    <p:sldLayoutId id="2147483690" r:id="rId2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72814" y="1396060"/>
            <a:ext cx="8251104" cy="1561970"/>
          </a:xfrm>
        </p:spPr>
        <p:txBody>
          <a:bodyPr>
            <a:normAutofit fontScale="90000"/>
          </a:bodyPr>
          <a:lstStyle/>
          <a:p>
            <a:r>
              <a:rPr lang="de-AT" dirty="0"/>
              <a:t>Die Umsetzung der WHVO in Österreich</a:t>
            </a:r>
            <a:endParaRPr lang="en-GB" dirty="0"/>
          </a:p>
        </p:txBody>
      </p:sp>
      <p:sp>
        <p:nvSpPr>
          <p:cNvPr id="5" name="Textplatzhalter 3"/>
          <p:cNvSpPr txBox="1">
            <a:spLocks/>
          </p:cNvSpPr>
          <p:nvPr/>
        </p:nvSpPr>
        <p:spPr>
          <a:xfrm>
            <a:off x="661657" y="5841243"/>
            <a:ext cx="3422650" cy="809082"/>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600" dirty="0"/>
              <a:t>Martin Wildenberg</a:t>
            </a:r>
          </a:p>
          <a:p>
            <a:r>
              <a:rPr lang="de-DE" sz="1600" dirty="0"/>
              <a:t>BMLUK VI/4</a:t>
            </a:r>
          </a:p>
          <a:p>
            <a:r>
              <a:rPr lang="de-DE" sz="1600" dirty="0"/>
              <a:t>Wien, 05. November 2025</a:t>
            </a:r>
          </a:p>
        </p:txBody>
      </p:sp>
      <p:pic>
        <p:nvPicPr>
          <p:cNvPr id="9" name="Grafik 8"/>
          <p:cNvPicPr>
            <a:picLocks noChangeAspect="1"/>
          </p:cNvPicPr>
          <p:nvPr/>
        </p:nvPicPr>
        <p:blipFill>
          <a:blip r:embed="rId3"/>
          <a:stretch>
            <a:fillRect/>
          </a:stretch>
        </p:blipFill>
        <p:spPr>
          <a:xfrm>
            <a:off x="8924997" y="1045029"/>
            <a:ext cx="3267004" cy="5812971"/>
          </a:xfrm>
          <a:prstGeom prst="rect">
            <a:avLst/>
          </a:prstGeom>
        </p:spPr>
      </p:pic>
      <p:sp>
        <p:nvSpPr>
          <p:cNvPr id="10" name="Untertitel 9"/>
          <p:cNvSpPr>
            <a:spLocks noGrp="1"/>
          </p:cNvSpPr>
          <p:nvPr>
            <p:ph type="subTitle" idx="1"/>
          </p:nvPr>
        </p:nvSpPr>
        <p:spPr>
          <a:xfrm>
            <a:off x="472814" y="3496468"/>
            <a:ext cx="8177543" cy="910091"/>
          </a:xfrm>
        </p:spPr>
        <p:txBody>
          <a:bodyPr>
            <a:noAutofit/>
          </a:bodyPr>
          <a:lstStyle/>
          <a:p>
            <a:r>
              <a:rPr lang="de-AT" sz="3200" dirty="0"/>
              <a:t>Aktueller Stand, Herausforderungen und Chancen</a:t>
            </a:r>
            <a:endParaRPr lang="de-DE" sz="3200" dirty="0"/>
          </a:p>
        </p:txBody>
      </p:sp>
    </p:spTree>
    <p:extLst>
      <p:ext uri="{BB962C8B-B14F-4D97-AF65-F5344CB8AC3E}">
        <p14:creationId xmlns:p14="http://schemas.microsoft.com/office/powerpoint/2010/main" val="36527187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7521A275-7CA3-C5B1-E688-BD57583F61A2}"/>
              </a:ext>
            </a:extLst>
          </p:cNvPr>
          <p:cNvPicPr>
            <a:picLocks noChangeAspect="1"/>
          </p:cNvPicPr>
          <p:nvPr/>
        </p:nvPicPr>
        <p:blipFill>
          <a:blip r:embed="rId3"/>
          <a:srcRect l="21696"/>
          <a:stretch/>
        </p:blipFill>
        <p:spPr>
          <a:xfrm>
            <a:off x="9016778" y="31804"/>
            <a:ext cx="3194665" cy="2256527"/>
          </a:xfrm>
          <a:prstGeom prst="rect">
            <a:avLst/>
          </a:prstGeom>
        </p:spPr>
      </p:pic>
      <p:sp>
        <p:nvSpPr>
          <p:cNvPr id="2" name="Titel 1"/>
          <p:cNvSpPr>
            <a:spLocks noGrp="1"/>
          </p:cNvSpPr>
          <p:nvPr>
            <p:ph type="title"/>
          </p:nvPr>
        </p:nvSpPr>
        <p:spPr>
          <a:xfrm>
            <a:off x="442873" y="1330618"/>
            <a:ext cx="7142671" cy="576000"/>
          </a:xfrm>
        </p:spPr>
        <p:txBody>
          <a:bodyPr>
            <a:noAutofit/>
          </a:bodyPr>
          <a:lstStyle/>
          <a:p>
            <a:r>
              <a:rPr lang="de-AT" sz="2800" dirty="0"/>
              <a:t>Entwicklung von Landnutzung auf Schlagebene – extensive Wiesen</a:t>
            </a:r>
          </a:p>
        </p:txBody>
      </p:sp>
      <p:pic>
        <p:nvPicPr>
          <p:cNvPr id="7" name="Grafik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585544" y="4694796"/>
            <a:ext cx="4611318" cy="1985479"/>
          </a:xfrm>
          <a:prstGeom prst="rect">
            <a:avLst/>
          </a:prstGeom>
        </p:spPr>
      </p:pic>
      <p:pic>
        <p:nvPicPr>
          <p:cNvPr id="11" name="Grafik 10"/>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570962" y="4580334"/>
            <a:ext cx="1048252" cy="1237125"/>
          </a:xfrm>
          <a:prstGeom prst="rect">
            <a:avLst/>
          </a:prstGeom>
        </p:spPr>
      </p:pic>
      <p:pic>
        <p:nvPicPr>
          <p:cNvPr id="16" name="Grafik 15"/>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467551" y="6546926"/>
            <a:ext cx="2875280" cy="203199"/>
          </a:xfrm>
          <a:prstGeom prst="rect">
            <a:avLst/>
          </a:prstGeom>
        </p:spPr>
      </p:pic>
      <p:sp>
        <p:nvSpPr>
          <p:cNvPr id="18" name="Rechteck 17"/>
          <p:cNvSpPr/>
          <p:nvPr/>
        </p:nvSpPr>
        <p:spPr>
          <a:xfrm>
            <a:off x="4844437" y="3737060"/>
            <a:ext cx="3042263" cy="612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aphicFrame>
        <p:nvGraphicFramePr>
          <p:cNvPr id="8" name="Diagramm 7"/>
          <p:cNvGraphicFramePr>
            <a:graphicFrameLocks/>
          </p:cNvGraphicFramePr>
          <p:nvPr>
            <p:extLst>
              <p:ext uri="{D42A27DB-BD31-4B8C-83A1-F6EECF244321}">
                <p14:modId xmlns:p14="http://schemas.microsoft.com/office/powerpoint/2010/main" val="2670579207"/>
              </p:ext>
            </p:extLst>
          </p:nvPr>
        </p:nvGraphicFramePr>
        <p:xfrm>
          <a:off x="1485618" y="1994396"/>
          <a:ext cx="7626578" cy="3657600"/>
        </p:xfrm>
        <a:graphic>
          <a:graphicData uri="http://schemas.openxmlformats.org/drawingml/2006/chart">
            <c:chart xmlns:c="http://schemas.openxmlformats.org/drawingml/2006/chart" xmlns:r="http://schemas.openxmlformats.org/officeDocument/2006/relationships" r:id="rId7"/>
          </a:graphicData>
        </a:graphic>
      </p:graphicFrame>
      <p:sp>
        <p:nvSpPr>
          <p:cNvPr id="6" name="Rechteck 5"/>
          <p:cNvSpPr/>
          <p:nvPr/>
        </p:nvSpPr>
        <p:spPr>
          <a:xfrm>
            <a:off x="387464" y="2076849"/>
            <a:ext cx="1259174" cy="332084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AT" dirty="0"/>
              <a:t>Günstige Referenz Werte?</a:t>
            </a:r>
          </a:p>
        </p:txBody>
      </p:sp>
      <p:sp>
        <p:nvSpPr>
          <p:cNvPr id="9" name="Textfeld 8"/>
          <p:cNvSpPr txBox="1"/>
          <p:nvPr/>
        </p:nvSpPr>
        <p:spPr>
          <a:xfrm>
            <a:off x="232294" y="5392291"/>
            <a:ext cx="389850" cy="215444"/>
          </a:xfrm>
          <a:prstGeom prst="rect">
            <a:avLst/>
          </a:prstGeom>
          <a:noFill/>
        </p:spPr>
        <p:txBody>
          <a:bodyPr wrap="none" rtlCol="0">
            <a:spAutoFit/>
          </a:bodyPr>
          <a:lstStyle/>
          <a:p>
            <a:r>
              <a:rPr lang="de-DE" sz="800" dirty="0"/>
              <a:t>1995</a:t>
            </a:r>
          </a:p>
        </p:txBody>
      </p:sp>
      <p:cxnSp>
        <p:nvCxnSpPr>
          <p:cNvPr id="13" name="Gerade Verbindung mit Pfeil 12"/>
          <p:cNvCxnSpPr/>
          <p:nvPr/>
        </p:nvCxnSpPr>
        <p:spPr>
          <a:xfrm flipH="1">
            <a:off x="637082" y="5507967"/>
            <a:ext cx="116923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4" name="Grafik 13">
            <a:extLst>
              <a:ext uri="{FF2B5EF4-FFF2-40B4-BE49-F238E27FC236}">
                <a16:creationId xmlns:a16="http://schemas.microsoft.com/office/drawing/2014/main" id="{2CECAEE2-FC45-C0A9-F815-A60F511F4310}"/>
              </a:ext>
            </a:extLst>
          </p:cNvPr>
          <p:cNvPicPr>
            <a:picLocks noChangeAspect="1"/>
          </p:cNvPicPr>
          <p:nvPr/>
        </p:nvPicPr>
        <p:blipFill>
          <a:blip r:embed="rId8" cstate="screen">
            <a:extLst>
              <a:ext uri="{28A0092B-C50C-407E-A947-70E740481C1C}">
                <a14:useLocalDpi xmlns:a14="http://schemas.microsoft.com/office/drawing/2010/main"/>
              </a:ext>
            </a:extLst>
          </a:blip>
          <a:srcRect l="21353" t="2601" r="10492"/>
          <a:stretch/>
        </p:blipFill>
        <p:spPr>
          <a:xfrm>
            <a:off x="9031580" y="2264477"/>
            <a:ext cx="3194665" cy="2442539"/>
          </a:xfrm>
          <a:prstGeom prst="rect">
            <a:avLst/>
          </a:prstGeom>
        </p:spPr>
      </p:pic>
    </p:spTree>
    <p:extLst>
      <p:ext uri="{BB962C8B-B14F-4D97-AF65-F5344CB8AC3E}">
        <p14:creationId xmlns:p14="http://schemas.microsoft.com/office/powerpoint/2010/main" val="1256229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C87FFC-7AA2-E790-8ECE-95014D72C1F7}"/>
              </a:ext>
            </a:extLst>
          </p:cNvPr>
          <p:cNvSpPr>
            <a:spLocks noGrp="1"/>
          </p:cNvSpPr>
          <p:nvPr>
            <p:ph type="title"/>
          </p:nvPr>
        </p:nvSpPr>
        <p:spPr>
          <a:xfrm>
            <a:off x="719668" y="1002697"/>
            <a:ext cx="10515600" cy="1325563"/>
          </a:xfrm>
        </p:spPr>
        <p:txBody>
          <a:bodyPr/>
          <a:lstStyle/>
          <a:p>
            <a:r>
              <a:rPr lang="de-AT" dirty="0"/>
              <a:t>...und Chancen</a:t>
            </a:r>
          </a:p>
        </p:txBody>
      </p:sp>
      <p:sp>
        <p:nvSpPr>
          <p:cNvPr id="4" name="Textplatzhalter 3">
            <a:extLst>
              <a:ext uri="{FF2B5EF4-FFF2-40B4-BE49-F238E27FC236}">
                <a16:creationId xmlns:a16="http://schemas.microsoft.com/office/drawing/2014/main" id="{9471315A-1788-3C9E-3F9A-E17AF045ADFD}"/>
              </a:ext>
            </a:extLst>
          </p:cNvPr>
          <p:cNvSpPr>
            <a:spLocks noGrp="1"/>
          </p:cNvSpPr>
          <p:nvPr>
            <p:ph type="body" sz="quarter" idx="14"/>
          </p:nvPr>
        </p:nvSpPr>
        <p:spPr>
          <a:xfrm>
            <a:off x="842433" y="2520563"/>
            <a:ext cx="7680465" cy="3642637"/>
          </a:xfrm>
        </p:spPr>
        <p:txBody>
          <a:bodyPr>
            <a:normAutofit lnSpcReduction="10000"/>
          </a:bodyPr>
          <a:lstStyle/>
          <a:p>
            <a:r>
              <a:rPr lang="de-AT" dirty="0"/>
              <a:t>Bessere </a:t>
            </a:r>
            <a:r>
              <a:rPr lang="de-AT" b="1" dirty="0"/>
              <a:t>Zusammenarbeit zwischen Sektoren und verschiedenen Verwaltungsebenen</a:t>
            </a:r>
          </a:p>
          <a:p>
            <a:r>
              <a:rPr lang="de-AT" dirty="0"/>
              <a:t>Entwicklung von einheitlichen und modernen </a:t>
            </a:r>
            <a:r>
              <a:rPr lang="de-AT" b="1" dirty="0"/>
              <a:t>Daten &amp; Monitoring</a:t>
            </a:r>
            <a:r>
              <a:rPr lang="de-AT" dirty="0"/>
              <a:t> Systemen – schließen von </a:t>
            </a:r>
            <a:r>
              <a:rPr lang="de-AT" b="1" dirty="0"/>
              <a:t>Wissenslücken</a:t>
            </a:r>
          </a:p>
          <a:p>
            <a:r>
              <a:rPr lang="de-AT" dirty="0"/>
              <a:t>Bessere </a:t>
            </a:r>
            <a:r>
              <a:rPr lang="de-AT" b="1" dirty="0"/>
              <a:t>Einbindung von Stakeholdern </a:t>
            </a:r>
            <a:r>
              <a:rPr lang="de-AT" dirty="0"/>
              <a:t>führt zu besseren Ergebnissen – innovative Ansätze</a:t>
            </a:r>
          </a:p>
          <a:p>
            <a:r>
              <a:rPr lang="de-AT" dirty="0"/>
              <a:t>Entwicklung neuer Ansätze um </a:t>
            </a:r>
            <a:r>
              <a:rPr lang="de-AT" b="1" dirty="0"/>
              <a:t>Kosten</a:t>
            </a:r>
            <a:r>
              <a:rPr lang="de-AT" dirty="0"/>
              <a:t> im Naturschutz zu decken </a:t>
            </a:r>
          </a:p>
          <a:p>
            <a:endParaRPr lang="de-AT" dirty="0"/>
          </a:p>
          <a:p>
            <a:endParaRPr lang="de-AT" dirty="0"/>
          </a:p>
        </p:txBody>
      </p:sp>
      <p:pic>
        <p:nvPicPr>
          <p:cNvPr id="5" name="Grafik 4">
            <a:extLst>
              <a:ext uri="{FF2B5EF4-FFF2-40B4-BE49-F238E27FC236}">
                <a16:creationId xmlns:a16="http://schemas.microsoft.com/office/drawing/2014/main" id="{B106D265-41DD-AEB8-8FD7-233D5175574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522898" y="-15133"/>
            <a:ext cx="3669101" cy="6887831"/>
          </a:xfrm>
          <a:prstGeom prst="rect">
            <a:avLst/>
          </a:prstGeom>
        </p:spPr>
      </p:pic>
    </p:spTree>
    <p:extLst>
      <p:ext uri="{BB962C8B-B14F-4D97-AF65-F5344CB8AC3E}">
        <p14:creationId xmlns:p14="http://schemas.microsoft.com/office/powerpoint/2010/main" val="19863934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rotWithShape="1">
          <a:blip r:embed="rId2"/>
          <a:srcRect l="36406" t="16134"/>
          <a:stretch/>
        </p:blipFill>
        <p:spPr>
          <a:xfrm>
            <a:off x="4381501" y="0"/>
            <a:ext cx="7810500" cy="6859020"/>
          </a:xfrm>
          <a:prstGeom prst="rect">
            <a:avLst/>
          </a:prstGeom>
        </p:spPr>
      </p:pic>
      <p:sp>
        <p:nvSpPr>
          <p:cNvPr id="2" name="Titel 1"/>
          <p:cNvSpPr>
            <a:spLocks noGrp="1"/>
          </p:cNvSpPr>
          <p:nvPr>
            <p:ph type="title"/>
          </p:nvPr>
        </p:nvSpPr>
        <p:spPr>
          <a:xfrm>
            <a:off x="266700" y="2450963"/>
            <a:ext cx="3886200" cy="1325563"/>
          </a:xfrm>
          <a:solidFill>
            <a:schemeClr val="bg1">
              <a:alpha val="70000"/>
            </a:schemeClr>
          </a:solidFill>
        </p:spPr>
        <p:txBody>
          <a:bodyPr>
            <a:normAutofit fontScale="90000"/>
          </a:bodyPr>
          <a:lstStyle/>
          <a:p>
            <a:r>
              <a:rPr lang="de-DE" dirty="0"/>
              <a:t>Danke für ihre Aufmerksamkeit! </a:t>
            </a:r>
          </a:p>
        </p:txBody>
      </p:sp>
      <p:sp>
        <p:nvSpPr>
          <p:cNvPr id="3" name="Inhaltsplatzhalter 2"/>
          <p:cNvSpPr>
            <a:spLocks noGrp="1"/>
          </p:cNvSpPr>
          <p:nvPr>
            <p:ph idx="1"/>
          </p:nvPr>
        </p:nvSpPr>
        <p:spPr>
          <a:xfrm>
            <a:off x="266700" y="5758087"/>
            <a:ext cx="3886200" cy="1069795"/>
          </a:xfrm>
          <a:solidFill>
            <a:schemeClr val="bg1">
              <a:alpha val="67000"/>
            </a:schemeClr>
          </a:solidFill>
        </p:spPr>
        <p:txBody>
          <a:bodyPr>
            <a:normAutofit/>
          </a:bodyPr>
          <a:lstStyle/>
          <a:p>
            <a:pPr marL="0" indent="0">
              <a:buNone/>
            </a:pPr>
            <a:r>
              <a:rPr lang="de-DE" sz="2000" dirty="0"/>
              <a:t>Martin Wildenberg</a:t>
            </a:r>
          </a:p>
          <a:p>
            <a:pPr marL="0" indent="0">
              <a:buNone/>
            </a:pPr>
            <a:r>
              <a:rPr lang="de-DE" sz="2000" dirty="0"/>
              <a:t>Martin.wildenberg@bmluk.gv.at</a:t>
            </a:r>
          </a:p>
        </p:txBody>
      </p:sp>
    </p:spTree>
    <p:extLst>
      <p:ext uri="{BB962C8B-B14F-4D97-AF65-F5344CB8AC3E}">
        <p14:creationId xmlns:p14="http://schemas.microsoft.com/office/powerpoint/2010/main" val="39887234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99B32A0E-D90B-443D-009C-E9BC80EEA749}"/>
              </a:ext>
            </a:extLst>
          </p:cNvPr>
          <p:cNvSpPr>
            <a:spLocks noGrp="1"/>
          </p:cNvSpPr>
          <p:nvPr>
            <p:ph idx="1"/>
          </p:nvPr>
        </p:nvSpPr>
        <p:spPr>
          <a:xfrm>
            <a:off x="838200" y="2258170"/>
            <a:ext cx="7574280" cy="4094922"/>
          </a:xfrm>
        </p:spPr>
        <p:txBody>
          <a:bodyPr>
            <a:normAutofit fontScale="77500" lnSpcReduction="20000"/>
          </a:bodyPr>
          <a:lstStyle/>
          <a:p>
            <a:pPr>
              <a:lnSpc>
                <a:spcPct val="160000"/>
              </a:lnSpc>
            </a:pPr>
            <a:r>
              <a:rPr lang="de-AT" dirty="0"/>
              <a:t>Allgemeine Bestimmungen (Art 1- Art 3)</a:t>
            </a:r>
          </a:p>
          <a:p>
            <a:pPr>
              <a:lnSpc>
                <a:spcPct val="160000"/>
              </a:lnSpc>
            </a:pPr>
            <a:r>
              <a:rPr lang="de-AT" dirty="0"/>
              <a:t>Artikel zur Umsetzung (Art 4 – Art 13) -&gt; Es werden Ziele definiert </a:t>
            </a:r>
            <a:r>
              <a:rPr lang="de-DE" dirty="0"/>
              <a:t>(Was, wieviel, bis wann)</a:t>
            </a:r>
            <a:endParaRPr lang="de-AT" dirty="0"/>
          </a:p>
          <a:p>
            <a:pPr>
              <a:lnSpc>
                <a:spcPct val="160000"/>
              </a:lnSpc>
            </a:pPr>
            <a:r>
              <a:rPr lang="de-AT" dirty="0"/>
              <a:t>Festlegung von Methodik – </a:t>
            </a:r>
            <a:r>
              <a:rPr lang="de-AT" dirty="0" err="1"/>
              <a:t>tw</a:t>
            </a:r>
            <a:r>
              <a:rPr lang="de-AT" dirty="0"/>
              <a:t>. Durch Delegierte Rechtsakte </a:t>
            </a:r>
            <a:r>
              <a:rPr lang="de-AT" dirty="0" err="1"/>
              <a:t>bsp.</a:t>
            </a:r>
            <a:r>
              <a:rPr lang="de-AT" dirty="0"/>
              <a:t> Bestäuber</a:t>
            </a:r>
          </a:p>
          <a:p>
            <a:pPr>
              <a:lnSpc>
                <a:spcPct val="160000"/>
              </a:lnSpc>
            </a:pPr>
            <a:r>
              <a:rPr lang="de-AT" b="1" dirty="0"/>
              <a:t>Wiederherstellungsplan -&gt; bis September 2026</a:t>
            </a:r>
          </a:p>
          <a:p>
            <a:pPr>
              <a:lnSpc>
                <a:spcPct val="160000"/>
              </a:lnSpc>
            </a:pPr>
            <a:r>
              <a:rPr lang="de-AT" dirty="0"/>
              <a:t>Monitoring und Berichtspflichten</a:t>
            </a:r>
          </a:p>
        </p:txBody>
      </p:sp>
      <p:sp>
        <p:nvSpPr>
          <p:cNvPr id="2" name="Titel 1">
            <a:extLst>
              <a:ext uri="{FF2B5EF4-FFF2-40B4-BE49-F238E27FC236}">
                <a16:creationId xmlns:a16="http://schemas.microsoft.com/office/drawing/2014/main" id="{35EE352B-4B04-0512-07B9-FEC70D67B728}"/>
              </a:ext>
            </a:extLst>
          </p:cNvPr>
          <p:cNvSpPr>
            <a:spLocks noGrp="1"/>
          </p:cNvSpPr>
          <p:nvPr>
            <p:ph type="title"/>
          </p:nvPr>
        </p:nvSpPr>
        <p:spPr>
          <a:xfrm>
            <a:off x="838200" y="1082210"/>
            <a:ext cx="10515600" cy="1325563"/>
          </a:xfrm>
        </p:spPr>
        <p:txBody>
          <a:bodyPr vert="horz" lIns="91440" tIns="45720" rIns="91440" bIns="45720" rtlCol="0" anchor="ctr">
            <a:normAutofit/>
          </a:bodyPr>
          <a:lstStyle/>
          <a:p>
            <a:r>
              <a:rPr lang="de-AT" dirty="0">
                <a:solidFill>
                  <a:schemeClr val="tx2"/>
                </a:solidFill>
              </a:rPr>
              <a:t>Der Aufbau der Verordnung</a:t>
            </a:r>
          </a:p>
        </p:txBody>
      </p:sp>
      <p:pic>
        <p:nvPicPr>
          <p:cNvPr id="5" name="Grafik 4">
            <a:extLst>
              <a:ext uri="{FF2B5EF4-FFF2-40B4-BE49-F238E27FC236}">
                <a16:creationId xmlns:a16="http://schemas.microsoft.com/office/drawing/2014/main" id="{942E0A44-AA24-82EE-D815-5CC4D57C984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522898" y="-15133"/>
            <a:ext cx="3669101" cy="6887831"/>
          </a:xfrm>
          <a:prstGeom prst="rect">
            <a:avLst/>
          </a:prstGeom>
        </p:spPr>
      </p:pic>
    </p:spTree>
    <p:extLst>
      <p:ext uri="{BB962C8B-B14F-4D97-AF65-F5344CB8AC3E}">
        <p14:creationId xmlns:p14="http://schemas.microsoft.com/office/powerpoint/2010/main" val="40933956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1282982"/>
            <a:ext cx="10515600" cy="394226"/>
          </a:xfrm>
        </p:spPr>
        <p:txBody>
          <a:bodyPr>
            <a:normAutofit fontScale="90000"/>
          </a:bodyPr>
          <a:lstStyle/>
          <a:p>
            <a:r>
              <a:rPr lang="de-DE" dirty="0"/>
              <a:t>Aufbau der Verordnung </a:t>
            </a:r>
          </a:p>
        </p:txBody>
      </p:sp>
      <p:sp>
        <p:nvSpPr>
          <p:cNvPr id="3" name="Textplatzhalter 2"/>
          <p:cNvSpPr>
            <a:spLocks noGrp="1"/>
          </p:cNvSpPr>
          <p:nvPr>
            <p:ph type="body" sz="quarter" idx="13"/>
          </p:nvPr>
        </p:nvSpPr>
        <p:spPr>
          <a:xfrm>
            <a:off x="719667" y="1908313"/>
            <a:ext cx="10638367" cy="4236887"/>
          </a:xfrm>
        </p:spPr>
        <p:txBody>
          <a:bodyPr>
            <a:normAutofit fontScale="77500" lnSpcReduction="20000"/>
          </a:bodyPr>
          <a:lstStyle/>
          <a:p>
            <a:pPr>
              <a:lnSpc>
                <a:spcPct val="100000"/>
              </a:lnSpc>
            </a:pPr>
            <a:r>
              <a:rPr lang="de-DE" b="1" dirty="0"/>
              <a:t>Erwägungen</a:t>
            </a:r>
            <a:endParaRPr lang="de-DE" dirty="0"/>
          </a:p>
          <a:p>
            <a:pPr>
              <a:lnSpc>
                <a:spcPct val="100000"/>
              </a:lnSpc>
            </a:pPr>
            <a:r>
              <a:rPr lang="de-DE" b="1" dirty="0"/>
              <a:t>Kapitel 1 – Allgemeine Bestimmungen</a:t>
            </a:r>
          </a:p>
          <a:p>
            <a:pPr lvl="1">
              <a:lnSpc>
                <a:spcPct val="100000"/>
              </a:lnSpc>
            </a:pPr>
            <a:r>
              <a:rPr lang="de-DE" dirty="0"/>
              <a:t>Artikel 1 – 3 (</a:t>
            </a:r>
            <a:r>
              <a:rPr lang="de-DE" dirty="0">
                <a:solidFill>
                  <a:schemeClr val="accent1"/>
                </a:solidFill>
              </a:rPr>
              <a:t>Gegenstand &amp; Ziel</a:t>
            </a:r>
            <a:r>
              <a:rPr lang="de-DE" dirty="0"/>
              <a:t>, Begriffsbestimmungen, Geltungsbereiche)</a:t>
            </a:r>
          </a:p>
          <a:p>
            <a:pPr>
              <a:lnSpc>
                <a:spcPct val="100000"/>
              </a:lnSpc>
            </a:pPr>
            <a:r>
              <a:rPr lang="de-DE" b="1" dirty="0"/>
              <a:t>Kapitel 2 – Wiederherstellungsziele und Verpflichtungen</a:t>
            </a:r>
          </a:p>
          <a:p>
            <a:pPr lvl="1">
              <a:lnSpc>
                <a:spcPct val="100000"/>
              </a:lnSpc>
            </a:pPr>
            <a:r>
              <a:rPr lang="de-DE" dirty="0"/>
              <a:t>Artikel 4 – 13 (Was, wieviel, bis wann)</a:t>
            </a:r>
          </a:p>
          <a:p>
            <a:pPr>
              <a:lnSpc>
                <a:spcPct val="100000"/>
              </a:lnSpc>
            </a:pPr>
            <a:r>
              <a:rPr lang="de-DE" b="1" dirty="0"/>
              <a:t>Kapitel 3 – </a:t>
            </a:r>
            <a:r>
              <a:rPr lang="de-DE" b="1" dirty="0">
                <a:solidFill>
                  <a:schemeClr val="accent1"/>
                </a:solidFill>
              </a:rPr>
              <a:t>Nationale Wiederherstellungspläne</a:t>
            </a:r>
          </a:p>
          <a:p>
            <a:pPr lvl="1">
              <a:lnSpc>
                <a:spcPct val="100000"/>
              </a:lnSpc>
            </a:pPr>
            <a:r>
              <a:rPr lang="de-DE" dirty="0"/>
              <a:t>Art 14 – 19</a:t>
            </a:r>
          </a:p>
          <a:p>
            <a:pPr>
              <a:lnSpc>
                <a:spcPct val="100000"/>
              </a:lnSpc>
            </a:pPr>
            <a:r>
              <a:rPr lang="de-DE" b="1" dirty="0"/>
              <a:t>Kapitel 4 – </a:t>
            </a:r>
            <a:r>
              <a:rPr lang="de-DE" b="1" dirty="0">
                <a:solidFill>
                  <a:schemeClr val="accent1"/>
                </a:solidFill>
              </a:rPr>
              <a:t>Überwachung und Berichtserstattung</a:t>
            </a:r>
          </a:p>
          <a:p>
            <a:pPr lvl="1">
              <a:lnSpc>
                <a:spcPct val="100000"/>
              </a:lnSpc>
            </a:pPr>
            <a:r>
              <a:rPr lang="de-DE" dirty="0"/>
              <a:t>Art 20 – 21</a:t>
            </a:r>
          </a:p>
          <a:p>
            <a:pPr>
              <a:lnSpc>
                <a:spcPct val="100000"/>
              </a:lnSpc>
            </a:pPr>
            <a:r>
              <a:rPr lang="de-DE" b="1" dirty="0"/>
              <a:t>Kapitel 5 Delegierte Rechtsakte und Durchführungsrechtakte </a:t>
            </a:r>
          </a:p>
          <a:p>
            <a:pPr lvl="1">
              <a:lnSpc>
                <a:spcPct val="100000"/>
              </a:lnSpc>
            </a:pPr>
            <a:r>
              <a:rPr lang="de-DE" dirty="0"/>
              <a:t>Art 22 – 28</a:t>
            </a:r>
          </a:p>
          <a:p>
            <a:pPr>
              <a:lnSpc>
                <a:spcPct val="100000"/>
              </a:lnSpc>
            </a:pPr>
            <a:r>
              <a:rPr lang="de-DE" b="1" dirty="0"/>
              <a:t>Anhänge</a:t>
            </a:r>
          </a:p>
        </p:txBody>
      </p:sp>
      <p:sp>
        <p:nvSpPr>
          <p:cNvPr id="4" name="Fußzeilenplatzhalter 3"/>
          <p:cNvSpPr>
            <a:spLocks noGrp="1"/>
          </p:cNvSpPr>
          <p:nvPr>
            <p:ph type="ftr" sz="quarter" idx="11"/>
          </p:nvPr>
        </p:nvSpPr>
        <p:spPr/>
        <p:txBody>
          <a:bodyPr/>
          <a:lstStyle/>
          <a:p>
            <a:r>
              <a:rPr lang="de-AT"/>
              <a:t>Präsentationstitel</a:t>
            </a:r>
            <a:endParaRPr lang="de-AT" dirty="0"/>
          </a:p>
        </p:txBody>
      </p:sp>
      <p:sp>
        <p:nvSpPr>
          <p:cNvPr id="5" name="Foliennummernplatzhalter 4"/>
          <p:cNvSpPr>
            <a:spLocks noGrp="1"/>
          </p:cNvSpPr>
          <p:nvPr>
            <p:ph type="sldNum" sz="quarter" idx="12"/>
          </p:nvPr>
        </p:nvSpPr>
        <p:spPr/>
        <p:txBody>
          <a:bodyPr/>
          <a:lstStyle/>
          <a:p>
            <a:fld id="{1206269C-C24E-4E80-9A4B-E7E19BB59A67}" type="slidenum">
              <a:rPr lang="de-AT" smtClean="0"/>
              <a:pPr/>
              <a:t>14</a:t>
            </a:fld>
            <a:endParaRPr lang="de-AT" dirty="0"/>
          </a:p>
        </p:txBody>
      </p:sp>
    </p:spTree>
    <p:extLst>
      <p:ext uri="{BB962C8B-B14F-4D97-AF65-F5344CB8AC3E}">
        <p14:creationId xmlns:p14="http://schemas.microsoft.com/office/powerpoint/2010/main" val="24340890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IACS (INVEKOS) &amp; Art 11 monitoring….</a:t>
            </a:r>
          </a:p>
        </p:txBody>
      </p:sp>
      <p:sp>
        <p:nvSpPr>
          <p:cNvPr id="3" name="Inhaltsplatzhalter 2"/>
          <p:cNvSpPr>
            <a:spLocks noGrp="1"/>
          </p:cNvSpPr>
          <p:nvPr>
            <p:ph idx="1"/>
          </p:nvPr>
        </p:nvSpPr>
        <p:spPr>
          <a:xfrm>
            <a:off x="414069" y="3245531"/>
            <a:ext cx="4490270" cy="2185927"/>
          </a:xfrm>
        </p:spPr>
        <p:txBody>
          <a:bodyPr/>
          <a:lstStyle/>
          <a:p>
            <a:pPr marL="0" indent="0">
              <a:buNone/>
            </a:pPr>
            <a:r>
              <a:rPr lang="en-GB" dirty="0"/>
              <a:t>Tested for 6510 &amp; 6520 </a:t>
            </a:r>
          </a:p>
          <a:p>
            <a:pPr>
              <a:buFontTx/>
              <a:buChar char="-"/>
            </a:pPr>
            <a:r>
              <a:rPr lang="en-GB" dirty="0"/>
              <a:t>Could not predict habitats</a:t>
            </a:r>
          </a:p>
          <a:p>
            <a:pPr>
              <a:buFontTx/>
              <a:buChar char="-"/>
            </a:pPr>
            <a:endParaRPr lang="en-GB" dirty="0"/>
          </a:p>
        </p:txBody>
      </p:sp>
      <p:pic>
        <p:nvPicPr>
          <p:cNvPr id="4" name="Grafik 3"/>
          <p:cNvPicPr>
            <a:picLocks noChangeAspect="1"/>
          </p:cNvPicPr>
          <p:nvPr/>
        </p:nvPicPr>
        <p:blipFill rotWithShape="1">
          <a:blip r:embed="rId3" cstate="screen">
            <a:extLst>
              <a:ext uri="{28A0092B-C50C-407E-A947-70E740481C1C}">
                <a14:useLocalDpi xmlns:a14="http://schemas.microsoft.com/office/drawing/2010/main"/>
              </a:ext>
            </a:extLst>
          </a:blip>
          <a:srcRect r="28320"/>
          <a:stretch/>
        </p:blipFill>
        <p:spPr>
          <a:xfrm>
            <a:off x="4904339" y="2678039"/>
            <a:ext cx="4614416" cy="3549891"/>
          </a:xfrm>
          <a:prstGeom prst="rect">
            <a:avLst/>
          </a:prstGeom>
        </p:spPr>
      </p:pic>
      <p:sp>
        <p:nvSpPr>
          <p:cNvPr id="5" name="Rechteck 4"/>
          <p:cNvSpPr/>
          <p:nvPr/>
        </p:nvSpPr>
        <p:spPr>
          <a:xfrm>
            <a:off x="9577541" y="2678039"/>
            <a:ext cx="2417196" cy="2800767"/>
          </a:xfrm>
          <a:prstGeom prst="rect">
            <a:avLst/>
          </a:prstGeom>
        </p:spPr>
        <p:txBody>
          <a:bodyPr wrap="square">
            <a:spAutoFit/>
          </a:bodyPr>
          <a:lstStyle/>
          <a:p>
            <a:r>
              <a:rPr lang="en-GB" sz="1600" dirty="0"/>
              <a:t>Mapping of LRT 6510 Lowland hay meadows (light blue) compared to single and double mown meadows from INVEKOS (left) and restricted to single or double mown WF and DIV meadows (right). Here using the example of a study area in the Vienna Woods.</a:t>
            </a:r>
          </a:p>
        </p:txBody>
      </p:sp>
      <p:sp>
        <p:nvSpPr>
          <p:cNvPr id="6" name="Rechteck 5"/>
          <p:cNvSpPr/>
          <p:nvPr/>
        </p:nvSpPr>
        <p:spPr>
          <a:xfrm>
            <a:off x="127418" y="6531132"/>
            <a:ext cx="9661159" cy="307777"/>
          </a:xfrm>
          <a:prstGeom prst="rect">
            <a:avLst/>
          </a:prstGeom>
        </p:spPr>
        <p:txBody>
          <a:bodyPr wrap="square">
            <a:spAutoFit/>
          </a:bodyPr>
          <a:lstStyle/>
          <a:p>
            <a:r>
              <a:rPr lang="de-DE" sz="1400" dirty="0">
                <a:solidFill>
                  <a:schemeClr val="bg2">
                    <a:lumMod val="50000"/>
                  </a:schemeClr>
                </a:solidFill>
              </a:rPr>
              <a:t>https://www.verwaltung.steiermark.at/cms/dokumente/12812743_123331268/74b35f03/REP0735_Band%201_Monitoring.pdf</a:t>
            </a:r>
          </a:p>
        </p:txBody>
      </p:sp>
    </p:spTree>
    <p:extLst>
      <p:ext uri="{BB962C8B-B14F-4D97-AF65-F5344CB8AC3E}">
        <p14:creationId xmlns:p14="http://schemas.microsoft.com/office/powerpoint/2010/main" val="36214375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702127" y="1189315"/>
            <a:ext cx="7184573" cy="4925237"/>
          </a:xfrm>
        </p:spPr>
        <p:txBody>
          <a:bodyPr>
            <a:noAutofit/>
          </a:bodyPr>
          <a:lstStyle/>
          <a:p>
            <a:pPr marL="0" indent="0">
              <a:buNone/>
            </a:pPr>
            <a:r>
              <a:rPr lang="de-AT" sz="2000" b="1" dirty="0"/>
              <a:t>Inhalt:</a:t>
            </a:r>
          </a:p>
          <a:p>
            <a:pPr marL="0" indent="0">
              <a:buNone/>
            </a:pPr>
            <a:r>
              <a:rPr lang="de-AT" sz="2000" dirty="0"/>
              <a:t>Kurze Einführung in die Wiederherstellungsverordnung und ihre Umsetzung in Österreich.</a:t>
            </a:r>
          </a:p>
          <a:p>
            <a:pPr marL="0" indent="0">
              <a:buNone/>
            </a:pPr>
            <a:endParaRPr lang="de-AT" sz="2000" dirty="0"/>
          </a:p>
          <a:p>
            <a:pPr marL="0" indent="0">
              <a:buNone/>
            </a:pPr>
            <a:r>
              <a:rPr lang="de-AT" sz="2000" b="1" dirty="0"/>
              <a:t>Ziel:</a:t>
            </a:r>
          </a:p>
          <a:p>
            <a:pPr marL="0" indent="0">
              <a:buNone/>
            </a:pPr>
            <a:r>
              <a:rPr lang="de-AT" sz="2000" dirty="0"/>
              <a:t>Die Umsetzung der WHVO stellt uns heute vor Herausforderungen </a:t>
            </a:r>
          </a:p>
          <a:p>
            <a:pPr marL="0" indent="0" algn="ctr">
              <a:buNone/>
            </a:pPr>
            <a:r>
              <a:rPr lang="de-AT" sz="2000" b="1" dirty="0"/>
              <a:t>ABER</a:t>
            </a:r>
          </a:p>
          <a:p>
            <a:pPr marL="0" indent="0" algn="ctr">
              <a:buNone/>
            </a:pPr>
            <a:r>
              <a:rPr lang="de-AT" sz="2000" dirty="0"/>
              <a:t>Sie bietet viele Chancen für die Zukunft- z.B.:</a:t>
            </a:r>
          </a:p>
          <a:p>
            <a:pPr>
              <a:buFontTx/>
              <a:buChar char="-"/>
            </a:pPr>
            <a:r>
              <a:rPr lang="de-AT" sz="2000" dirty="0"/>
              <a:t>Effektiveren Naturschutz der unsere Lebensgrundlagen sichert</a:t>
            </a:r>
          </a:p>
          <a:p>
            <a:pPr>
              <a:buFontTx/>
              <a:buChar char="-"/>
            </a:pPr>
            <a:r>
              <a:rPr lang="de-AT" sz="2000" dirty="0"/>
              <a:t>Resiliente und nachhaltige Land- und Forstwirtschaft</a:t>
            </a:r>
          </a:p>
          <a:p>
            <a:pPr>
              <a:buFontTx/>
              <a:buChar char="-"/>
            </a:pPr>
            <a:r>
              <a:rPr lang="de-AT" sz="2000" dirty="0"/>
              <a:t>Klimawandel Anpassung</a:t>
            </a:r>
          </a:p>
          <a:p>
            <a:pPr>
              <a:buFontTx/>
              <a:buChar char="-"/>
            </a:pPr>
            <a:r>
              <a:rPr lang="de-AT" sz="2000" dirty="0"/>
              <a:t>Klimaschutz </a:t>
            </a:r>
          </a:p>
          <a:p>
            <a:pPr marL="0" indent="0">
              <a:buNone/>
            </a:pPr>
            <a:r>
              <a:rPr lang="de-AT" sz="2000" dirty="0"/>
              <a:t> </a:t>
            </a:r>
          </a:p>
          <a:p>
            <a:pPr marL="0" indent="0">
              <a:buNone/>
            </a:pPr>
            <a:endParaRPr lang="de-AT" sz="2000" dirty="0"/>
          </a:p>
        </p:txBody>
      </p:sp>
      <p:pic>
        <p:nvPicPr>
          <p:cNvPr id="4" name="Grafik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97587" y="-6821"/>
            <a:ext cx="4294414" cy="6864821"/>
          </a:xfrm>
          <a:prstGeom prst="rect">
            <a:avLst/>
          </a:prstGeom>
        </p:spPr>
      </p:pic>
      <p:sp>
        <p:nvSpPr>
          <p:cNvPr id="5" name="Textfeld 4"/>
          <p:cNvSpPr txBox="1"/>
          <p:nvPr/>
        </p:nvSpPr>
        <p:spPr>
          <a:xfrm>
            <a:off x="7897587" y="6627168"/>
            <a:ext cx="1197430" cy="230832"/>
          </a:xfrm>
          <a:prstGeom prst="rect">
            <a:avLst/>
          </a:prstGeom>
          <a:noFill/>
        </p:spPr>
        <p:txBody>
          <a:bodyPr wrap="square" rtlCol="0">
            <a:spAutoFit/>
          </a:bodyPr>
          <a:lstStyle/>
          <a:p>
            <a:r>
              <a:rPr lang="de-DE" sz="900" dirty="0">
                <a:solidFill>
                  <a:schemeClr val="bg1"/>
                </a:solidFill>
              </a:rPr>
              <a:t>© BMLUK - Haiden</a:t>
            </a:r>
          </a:p>
        </p:txBody>
      </p:sp>
    </p:spTree>
    <p:extLst>
      <p:ext uri="{BB962C8B-B14F-4D97-AF65-F5344CB8AC3E}">
        <p14:creationId xmlns:p14="http://schemas.microsoft.com/office/powerpoint/2010/main" val="2282017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1153773"/>
            <a:ext cx="7685598" cy="1142166"/>
          </a:xfrm>
        </p:spPr>
        <p:txBody>
          <a:bodyPr vert="horz" lIns="91440" tIns="45720" rIns="91440" bIns="45720" rtlCol="0" anchor="ctr">
            <a:normAutofit fontScale="90000"/>
          </a:bodyPr>
          <a:lstStyle/>
          <a:p>
            <a:r>
              <a:rPr lang="de-DE" dirty="0">
                <a:solidFill>
                  <a:schemeClr val="tx2"/>
                </a:solidFill>
              </a:rPr>
              <a:t>Die Wiederherstellungsverordnung</a:t>
            </a:r>
          </a:p>
        </p:txBody>
      </p:sp>
      <p:sp>
        <p:nvSpPr>
          <p:cNvPr id="3" name="Textplatzhalter 2"/>
          <p:cNvSpPr>
            <a:spLocks noGrp="1"/>
          </p:cNvSpPr>
          <p:nvPr>
            <p:ph type="body" sz="quarter" idx="13"/>
          </p:nvPr>
        </p:nvSpPr>
        <p:spPr>
          <a:xfrm>
            <a:off x="838200" y="2441050"/>
            <a:ext cx="7749209" cy="4110825"/>
          </a:xfrm>
        </p:spPr>
        <p:txBody>
          <a:bodyPr>
            <a:normAutofit/>
          </a:bodyPr>
          <a:lstStyle/>
          <a:p>
            <a:r>
              <a:rPr lang="de-AT" sz="2400" b="1" dirty="0"/>
              <a:t>Rechtsverbindliche </a:t>
            </a:r>
            <a:r>
              <a:rPr lang="de-AT" sz="2400" b="1" dirty="0" err="1"/>
              <a:t>Renaturierungsziele</a:t>
            </a:r>
            <a:r>
              <a:rPr lang="de-AT" sz="2400" b="1" dirty="0"/>
              <a:t> mit klaren Fristen </a:t>
            </a:r>
            <a:r>
              <a:rPr lang="de-AT" sz="2400" dirty="0"/>
              <a:t>um Natur zu stärken, </a:t>
            </a:r>
            <a:r>
              <a:rPr lang="de-AT" sz="2400" b="1" dirty="0"/>
              <a:t>Biodiversität</a:t>
            </a:r>
            <a:r>
              <a:rPr lang="de-AT" sz="2400" dirty="0"/>
              <a:t> zu erhöhen, das </a:t>
            </a:r>
            <a:r>
              <a:rPr lang="de-AT" sz="2400" b="1" dirty="0"/>
              <a:t>Klima zu schützen </a:t>
            </a:r>
            <a:r>
              <a:rPr lang="de-AT" sz="2400" dirty="0"/>
              <a:t>und </a:t>
            </a:r>
            <a:r>
              <a:rPr lang="de-AT" sz="2400" b="1" dirty="0"/>
              <a:t>Naturkatastrophen </a:t>
            </a:r>
            <a:r>
              <a:rPr lang="de-AT" sz="2400" dirty="0"/>
              <a:t>abzuschwächen.</a:t>
            </a:r>
          </a:p>
          <a:p>
            <a:r>
              <a:rPr lang="de-AT" sz="2400" b="1" dirty="0"/>
              <a:t>Ergebnis Orientiert </a:t>
            </a:r>
            <a:r>
              <a:rPr lang="de-AT" sz="2400" dirty="0"/>
              <a:t>– Ziele (Guter Zustand, positive Trends, Zielwerte) müssen erreicht werden – wie ist den MS überlassen. </a:t>
            </a:r>
            <a:r>
              <a:rPr lang="de-AT" sz="2400" b="1" dirty="0"/>
              <a:t>Vorleistungen werden anerkannt!</a:t>
            </a:r>
          </a:p>
          <a:p>
            <a:r>
              <a:rPr lang="de-AT" sz="2400" dirty="0"/>
              <a:t>Umfasst auch </a:t>
            </a:r>
            <a:r>
              <a:rPr lang="de-AT" sz="2400" b="1" dirty="0"/>
              <a:t>Ökosysteme</a:t>
            </a:r>
            <a:r>
              <a:rPr lang="de-AT" sz="2400" dirty="0"/>
              <a:t>, die bisher von keiner Richtlinie erfasst sind, z.B. Städte.</a:t>
            </a:r>
          </a:p>
          <a:p>
            <a:r>
              <a:rPr lang="de-DE" sz="2400" dirty="0"/>
              <a:t>1. Schritt: </a:t>
            </a:r>
            <a:r>
              <a:rPr lang="de-DE" sz="2400" b="1" dirty="0"/>
              <a:t>Erstellung der Wiederherstellung-Plans</a:t>
            </a:r>
          </a:p>
        </p:txBody>
      </p:sp>
      <p:sp>
        <p:nvSpPr>
          <p:cNvPr id="5" name="Foliennummernplatzhalter 4"/>
          <p:cNvSpPr>
            <a:spLocks noGrp="1"/>
          </p:cNvSpPr>
          <p:nvPr>
            <p:ph type="sldNum" sz="quarter" idx="12"/>
          </p:nvPr>
        </p:nvSpPr>
        <p:spPr/>
        <p:txBody>
          <a:bodyPr/>
          <a:lstStyle/>
          <a:p>
            <a:fld id="{1206269C-C24E-4E80-9A4B-E7E19BB59A67}" type="slidenum">
              <a:rPr lang="de-AT" smtClean="0"/>
              <a:pPr/>
              <a:t>3</a:t>
            </a:fld>
            <a:endParaRPr lang="de-AT" dirty="0"/>
          </a:p>
        </p:txBody>
      </p:sp>
      <p:pic>
        <p:nvPicPr>
          <p:cNvPr id="12" name="Grafik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032683" y="7656"/>
            <a:ext cx="3159318" cy="6849092"/>
          </a:xfrm>
          <a:prstGeom prst="rect">
            <a:avLst/>
          </a:prstGeom>
        </p:spPr>
      </p:pic>
      <p:sp>
        <p:nvSpPr>
          <p:cNvPr id="13" name="Textfeld 12"/>
          <p:cNvSpPr txBox="1"/>
          <p:nvPr/>
        </p:nvSpPr>
        <p:spPr>
          <a:xfrm>
            <a:off x="11216962" y="6657945"/>
            <a:ext cx="1116109" cy="200055"/>
          </a:xfrm>
          <a:prstGeom prst="rect">
            <a:avLst/>
          </a:prstGeom>
          <a:noFill/>
        </p:spPr>
        <p:txBody>
          <a:bodyPr wrap="square" rtlCol="0">
            <a:spAutoFit/>
          </a:bodyPr>
          <a:lstStyle/>
          <a:p>
            <a:r>
              <a:rPr lang="de-AT" sz="700" b="1" dirty="0">
                <a:solidFill>
                  <a:schemeClr val="bg2"/>
                </a:solidFill>
              </a:rPr>
              <a:t>© Dominik </a:t>
            </a:r>
            <a:r>
              <a:rPr lang="de-AT" sz="700" b="1" dirty="0" err="1">
                <a:solidFill>
                  <a:schemeClr val="bg2"/>
                </a:solidFill>
              </a:rPr>
              <a:t>Linhard</a:t>
            </a:r>
            <a:endParaRPr lang="de-AT" sz="700" b="1" dirty="0">
              <a:solidFill>
                <a:schemeClr val="bg2"/>
              </a:solidFill>
            </a:endParaRPr>
          </a:p>
        </p:txBody>
      </p:sp>
    </p:spTree>
    <p:extLst>
      <p:ext uri="{BB962C8B-B14F-4D97-AF65-F5344CB8AC3E}">
        <p14:creationId xmlns:p14="http://schemas.microsoft.com/office/powerpoint/2010/main" val="31070930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69072" y="1273042"/>
            <a:ext cx="7224949" cy="1325563"/>
          </a:xfrm>
        </p:spPr>
        <p:txBody>
          <a:bodyPr vert="horz" lIns="91440" tIns="45720" rIns="91440" bIns="45720" rtlCol="0" anchor="ctr">
            <a:noAutofit/>
          </a:bodyPr>
          <a:lstStyle/>
          <a:p>
            <a:r>
              <a:rPr lang="de-AT" sz="3600" dirty="0">
                <a:solidFill>
                  <a:schemeClr val="tx2"/>
                </a:solidFill>
              </a:rPr>
              <a:t>Der Prozess zur Erstellung des Wiederherstellungsplans in Österreich</a:t>
            </a:r>
          </a:p>
        </p:txBody>
      </p:sp>
      <p:sp>
        <p:nvSpPr>
          <p:cNvPr id="3" name="Inhaltsplatzhalter 2"/>
          <p:cNvSpPr>
            <a:spLocks noGrp="1"/>
          </p:cNvSpPr>
          <p:nvPr>
            <p:ph idx="1"/>
          </p:nvPr>
        </p:nvSpPr>
        <p:spPr>
          <a:xfrm>
            <a:off x="369072" y="3118900"/>
            <a:ext cx="7224949" cy="2566458"/>
          </a:xfrm>
        </p:spPr>
        <p:txBody>
          <a:bodyPr>
            <a:normAutofit lnSpcReduction="10000"/>
          </a:bodyPr>
          <a:lstStyle/>
          <a:p>
            <a:r>
              <a:rPr lang="de-AT" dirty="0"/>
              <a:t>Bildet die geteilten Kompetenzen und Zuständigkeiten ab (Bund / Länder) </a:t>
            </a:r>
          </a:p>
          <a:p>
            <a:endParaRPr lang="de-AT" dirty="0"/>
          </a:p>
          <a:p>
            <a:r>
              <a:rPr lang="de-AT" dirty="0"/>
              <a:t>Ermöglicht die zur Planerstellung notwendige Koordination and Kooperation zwischen den verschiedenen Ebenen und Ressorts </a:t>
            </a:r>
          </a:p>
        </p:txBody>
      </p:sp>
      <p:pic>
        <p:nvPicPr>
          <p:cNvPr id="5" name="Grafik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94022" y="0"/>
            <a:ext cx="4597977" cy="6858000"/>
          </a:xfrm>
          <a:prstGeom prst="rect">
            <a:avLst/>
          </a:prstGeom>
        </p:spPr>
      </p:pic>
    </p:spTree>
    <p:extLst>
      <p:ext uri="{BB962C8B-B14F-4D97-AF65-F5344CB8AC3E}">
        <p14:creationId xmlns:p14="http://schemas.microsoft.com/office/powerpoint/2010/main" val="8074354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bgerundetes Rechteck 22">
            <a:extLst>
              <a:ext uri="{FF2B5EF4-FFF2-40B4-BE49-F238E27FC236}">
                <a16:creationId xmlns:a16="http://schemas.microsoft.com/office/drawing/2014/main" id="{DAAB8FF9-EC45-1ECE-7A8D-3CF6F1C89B6C}"/>
              </a:ext>
            </a:extLst>
          </p:cNvPr>
          <p:cNvSpPr/>
          <p:nvPr/>
        </p:nvSpPr>
        <p:spPr>
          <a:xfrm>
            <a:off x="1591525" y="145472"/>
            <a:ext cx="9875920" cy="6633482"/>
          </a:xfrm>
          <a:prstGeom prst="roundRect">
            <a:avLst/>
          </a:prstGeom>
          <a:solidFill>
            <a:schemeClr val="accent2">
              <a:lumMod val="20000"/>
              <a:lumOff val="80000"/>
            </a:schemeClr>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200" dirty="0">
              <a:solidFill>
                <a:schemeClr val="tx1"/>
              </a:solidFill>
            </a:endParaRPr>
          </a:p>
        </p:txBody>
      </p:sp>
      <p:sp>
        <p:nvSpPr>
          <p:cNvPr id="5" name="Abgerundetes Rechteck 28">
            <a:extLst>
              <a:ext uri="{FF2B5EF4-FFF2-40B4-BE49-F238E27FC236}">
                <a16:creationId xmlns:a16="http://schemas.microsoft.com/office/drawing/2014/main" id="{7534099B-5C4B-8D3F-E79B-8070294D1D68}"/>
              </a:ext>
            </a:extLst>
          </p:cNvPr>
          <p:cNvSpPr/>
          <p:nvPr/>
        </p:nvSpPr>
        <p:spPr>
          <a:xfrm>
            <a:off x="2069423" y="2349879"/>
            <a:ext cx="8920122" cy="4348221"/>
          </a:xfrm>
          <a:prstGeom prst="roundRect">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de-AT" sz="2000" b="1" dirty="0">
              <a:solidFill>
                <a:schemeClr val="tx1"/>
              </a:solidFill>
            </a:endParaRPr>
          </a:p>
        </p:txBody>
      </p:sp>
      <p:sp>
        <p:nvSpPr>
          <p:cNvPr id="7" name="Abgerundetes Rechteck 4">
            <a:extLst>
              <a:ext uri="{FF2B5EF4-FFF2-40B4-BE49-F238E27FC236}">
                <a16:creationId xmlns:a16="http://schemas.microsoft.com/office/drawing/2014/main" id="{45DE45FF-5ECC-D3D1-FA5F-6E105E46BC97}"/>
              </a:ext>
            </a:extLst>
          </p:cNvPr>
          <p:cNvSpPr/>
          <p:nvPr/>
        </p:nvSpPr>
        <p:spPr>
          <a:xfrm>
            <a:off x="1984537" y="872476"/>
            <a:ext cx="9009908" cy="1286192"/>
          </a:xfrm>
          <a:prstGeom prst="round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000" b="1" dirty="0">
                <a:solidFill>
                  <a:schemeClr val="tx1"/>
                </a:solidFill>
              </a:rPr>
              <a:t>Steuerungsgruppe</a:t>
            </a:r>
            <a:r>
              <a:rPr lang="de-AT" dirty="0">
                <a:solidFill>
                  <a:schemeClr val="tx1"/>
                </a:solidFill>
              </a:rPr>
              <a:t> </a:t>
            </a:r>
          </a:p>
          <a:p>
            <a:pPr algn="ctr"/>
            <a:r>
              <a:rPr lang="de-AT" sz="1200">
                <a:solidFill>
                  <a:schemeClr val="tx1"/>
                </a:solidFill>
              </a:rPr>
              <a:t>BMLUK (4P</a:t>
            </a:r>
            <a:r>
              <a:rPr lang="de-AT" sz="1200" dirty="0">
                <a:solidFill>
                  <a:schemeClr val="tx1"/>
                </a:solidFill>
              </a:rPr>
              <a:t>), BMAW (1P), BKA (1P), BL (9P) &amp; </a:t>
            </a:r>
          </a:p>
          <a:p>
            <a:pPr algn="ctr"/>
            <a:r>
              <a:rPr lang="de-AT" sz="1200" dirty="0">
                <a:solidFill>
                  <a:schemeClr val="tx1"/>
                </a:solidFill>
              </a:rPr>
              <a:t>bei Bedarf AG-Leitungen und / oder externe </a:t>
            </a:r>
            <a:r>
              <a:rPr lang="de-AT" sz="1200" dirty="0" err="1">
                <a:solidFill>
                  <a:schemeClr val="tx1"/>
                </a:solidFill>
              </a:rPr>
              <a:t>Expert:innen</a:t>
            </a:r>
            <a:r>
              <a:rPr lang="de-AT" sz="1200" dirty="0">
                <a:solidFill>
                  <a:schemeClr val="tx1"/>
                </a:solidFill>
              </a:rPr>
              <a:t>  </a:t>
            </a:r>
          </a:p>
          <a:p>
            <a:pPr algn="ctr"/>
            <a:endParaRPr lang="de-AT" sz="1200" dirty="0">
              <a:solidFill>
                <a:schemeClr val="tx1"/>
              </a:solidFill>
            </a:endParaRPr>
          </a:p>
          <a:p>
            <a:pPr algn="ctr"/>
            <a:r>
              <a:rPr lang="de-AT" sz="1200" dirty="0">
                <a:solidFill>
                  <a:schemeClr val="tx1"/>
                </a:solidFill>
              </a:rPr>
              <a:t>Koordinierung (intern und mit EU), Schnittstelle</a:t>
            </a:r>
          </a:p>
        </p:txBody>
      </p:sp>
      <p:sp>
        <p:nvSpPr>
          <p:cNvPr id="8" name="Abgerundetes Rechteck 5">
            <a:extLst>
              <a:ext uri="{FF2B5EF4-FFF2-40B4-BE49-F238E27FC236}">
                <a16:creationId xmlns:a16="http://schemas.microsoft.com/office/drawing/2014/main" id="{F0D4D5AE-3569-151E-3204-39E24B9EDAE5}"/>
              </a:ext>
            </a:extLst>
          </p:cNvPr>
          <p:cNvSpPr/>
          <p:nvPr/>
        </p:nvSpPr>
        <p:spPr>
          <a:xfrm>
            <a:off x="2129203" y="2973137"/>
            <a:ext cx="5252795" cy="3652252"/>
          </a:xfrm>
          <a:prstGeom prst="round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de-AT" sz="1200" dirty="0">
              <a:solidFill>
                <a:schemeClr val="tx1"/>
              </a:solidFill>
            </a:endParaRPr>
          </a:p>
          <a:p>
            <a:pPr algn="ctr"/>
            <a:endParaRPr lang="de-AT" sz="1200" dirty="0">
              <a:solidFill>
                <a:schemeClr val="tx1"/>
              </a:solidFill>
            </a:endParaRPr>
          </a:p>
          <a:p>
            <a:pPr algn="ctr"/>
            <a:endParaRPr lang="de-AT" sz="1200" dirty="0">
              <a:solidFill>
                <a:schemeClr val="tx1"/>
              </a:solidFill>
            </a:endParaRPr>
          </a:p>
          <a:p>
            <a:pPr algn="ctr"/>
            <a:endParaRPr lang="de-AT" sz="1200" dirty="0">
              <a:solidFill>
                <a:schemeClr val="tx1"/>
              </a:solidFill>
            </a:endParaRPr>
          </a:p>
          <a:p>
            <a:pPr algn="ctr"/>
            <a:endParaRPr lang="de-AT" sz="1200" dirty="0">
              <a:solidFill>
                <a:schemeClr val="tx1"/>
              </a:solidFill>
            </a:endParaRPr>
          </a:p>
          <a:p>
            <a:pPr algn="ctr"/>
            <a:endParaRPr lang="de-AT" sz="1400" b="1" dirty="0">
              <a:solidFill>
                <a:schemeClr val="tx1"/>
              </a:solidFill>
            </a:endParaRPr>
          </a:p>
          <a:p>
            <a:pPr algn="ctr"/>
            <a:r>
              <a:rPr lang="de-AT" sz="1400" b="1" dirty="0">
                <a:solidFill>
                  <a:schemeClr val="tx1"/>
                </a:solidFill>
              </a:rPr>
              <a:t>Arbeitsgruppen</a:t>
            </a:r>
            <a:r>
              <a:rPr lang="de-AT" sz="1400" dirty="0">
                <a:solidFill>
                  <a:schemeClr val="tx1"/>
                </a:solidFill>
              </a:rPr>
              <a:t> </a:t>
            </a:r>
          </a:p>
        </p:txBody>
      </p:sp>
      <p:sp>
        <p:nvSpPr>
          <p:cNvPr id="9" name="Abgerundetes Rechteck 6">
            <a:extLst>
              <a:ext uri="{FF2B5EF4-FFF2-40B4-BE49-F238E27FC236}">
                <a16:creationId xmlns:a16="http://schemas.microsoft.com/office/drawing/2014/main" id="{30D2BA1B-BDAD-C0FA-DABD-09D76396BBBC}"/>
              </a:ext>
            </a:extLst>
          </p:cNvPr>
          <p:cNvSpPr/>
          <p:nvPr/>
        </p:nvSpPr>
        <p:spPr>
          <a:xfrm>
            <a:off x="7590702" y="2973137"/>
            <a:ext cx="3340650" cy="3652252"/>
          </a:xfrm>
          <a:prstGeom prst="round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de-AT" sz="1200" dirty="0"/>
          </a:p>
          <a:p>
            <a:pPr algn="ctr"/>
            <a:endParaRPr lang="de-AT" sz="1200" dirty="0"/>
          </a:p>
          <a:p>
            <a:pPr algn="ctr"/>
            <a:endParaRPr lang="de-AT" sz="1200" dirty="0"/>
          </a:p>
          <a:p>
            <a:pPr algn="ctr"/>
            <a:endParaRPr lang="de-AT" sz="1200" dirty="0"/>
          </a:p>
          <a:p>
            <a:pPr algn="ctr"/>
            <a:endParaRPr lang="de-AT" sz="1200" dirty="0"/>
          </a:p>
          <a:p>
            <a:pPr algn="ctr"/>
            <a:endParaRPr lang="de-AT" sz="1400" b="1" dirty="0">
              <a:solidFill>
                <a:schemeClr val="tx1"/>
              </a:solidFill>
            </a:endParaRPr>
          </a:p>
          <a:p>
            <a:pPr algn="ctr"/>
            <a:r>
              <a:rPr lang="de-AT" sz="1400" b="1" dirty="0">
                <a:solidFill>
                  <a:schemeClr val="tx1"/>
                </a:solidFill>
              </a:rPr>
              <a:t>Arbeitskreise</a:t>
            </a:r>
            <a:endParaRPr lang="de-AT" sz="1200" b="1" dirty="0"/>
          </a:p>
        </p:txBody>
      </p:sp>
      <p:sp>
        <p:nvSpPr>
          <p:cNvPr id="10" name="Abgerundetes Rechteck 8">
            <a:extLst>
              <a:ext uri="{FF2B5EF4-FFF2-40B4-BE49-F238E27FC236}">
                <a16:creationId xmlns:a16="http://schemas.microsoft.com/office/drawing/2014/main" id="{B2D79784-5B82-596F-88A5-50BB1B02B316}"/>
              </a:ext>
            </a:extLst>
          </p:cNvPr>
          <p:cNvSpPr/>
          <p:nvPr/>
        </p:nvSpPr>
        <p:spPr>
          <a:xfrm>
            <a:off x="2310760" y="3085432"/>
            <a:ext cx="4871451" cy="1156338"/>
          </a:xfrm>
          <a:prstGeom prst="round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b="1" dirty="0"/>
              <a:t>Projektteam</a:t>
            </a:r>
          </a:p>
          <a:p>
            <a:pPr algn="ctr"/>
            <a:r>
              <a:rPr lang="de-AT" sz="1200" dirty="0"/>
              <a:t>        Geschäftsstelle (1P), AG-Leitungen &amp; </a:t>
            </a:r>
          </a:p>
          <a:p>
            <a:pPr algn="ctr"/>
            <a:r>
              <a:rPr lang="de-AT" sz="1200" dirty="0"/>
              <a:t>                   Mitglieder der Arbeitskreise, je nach Expertise </a:t>
            </a:r>
          </a:p>
          <a:p>
            <a:pPr algn="ctr"/>
            <a:r>
              <a:rPr lang="de-AT" sz="1200" dirty="0"/>
              <a:t> </a:t>
            </a:r>
          </a:p>
          <a:p>
            <a:pPr algn="ctr"/>
            <a:r>
              <a:rPr lang="de-AT" sz="1200" dirty="0"/>
              <a:t>    Projektmanagement, Quervernetzung</a:t>
            </a:r>
          </a:p>
        </p:txBody>
      </p:sp>
      <p:sp>
        <p:nvSpPr>
          <p:cNvPr id="11" name="Abgerundetes Rechteck 9">
            <a:extLst>
              <a:ext uri="{FF2B5EF4-FFF2-40B4-BE49-F238E27FC236}">
                <a16:creationId xmlns:a16="http://schemas.microsoft.com/office/drawing/2014/main" id="{3021AD3C-618B-5C90-043A-686A2CD6790C}"/>
              </a:ext>
            </a:extLst>
          </p:cNvPr>
          <p:cNvSpPr/>
          <p:nvPr/>
        </p:nvSpPr>
        <p:spPr>
          <a:xfrm>
            <a:off x="7811919" y="3085432"/>
            <a:ext cx="2834544" cy="1156338"/>
          </a:xfrm>
          <a:prstGeom prst="round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b="1" dirty="0"/>
              <a:t>Unterstützende</a:t>
            </a:r>
          </a:p>
          <a:p>
            <a:pPr algn="ctr"/>
            <a:r>
              <a:rPr lang="de-AT" b="1" dirty="0"/>
              <a:t>Geschäftsstelle</a:t>
            </a:r>
          </a:p>
          <a:p>
            <a:pPr algn="ctr"/>
            <a:r>
              <a:rPr lang="de-AT" sz="1200" b="1" dirty="0"/>
              <a:t>(BMLUK)</a:t>
            </a:r>
            <a:endParaRPr lang="de-AT" sz="800" dirty="0"/>
          </a:p>
          <a:p>
            <a:pPr algn="ctr"/>
            <a:endParaRPr lang="de-AT" sz="800" dirty="0"/>
          </a:p>
          <a:p>
            <a:pPr algn="ctr"/>
            <a:r>
              <a:rPr lang="de-AT" sz="1200" dirty="0"/>
              <a:t>Organisation</a:t>
            </a:r>
          </a:p>
        </p:txBody>
      </p:sp>
      <p:sp>
        <p:nvSpPr>
          <p:cNvPr id="12" name="Abgerundetes Rechteck 10">
            <a:extLst>
              <a:ext uri="{FF2B5EF4-FFF2-40B4-BE49-F238E27FC236}">
                <a16:creationId xmlns:a16="http://schemas.microsoft.com/office/drawing/2014/main" id="{39230F19-D771-C2CB-0C8A-9D1110D2900E}"/>
              </a:ext>
            </a:extLst>
          </p:cNvPr>
          <p:cNvSpPr/>
          <p:nvPr/>
        </p:nvSpPr>
        <p:spPr>
          <a:xfrm>
            <a:off x="2267981" y="1073619"/>
            <a:ext cx="2228526" cy="970798"/>
          </a:xfrm>
          <a:prstGeom prst="round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600" b="1" dirty="0">
                <a:solidFill>
                  <a:schemeClr val="tx1"/>
                </a:solidFill>
              </a:rPr>
              <a:t>Vorsitz</a:t>
            </a:r>
          </a:p>
          <a:p>
            <a:pPr algn="ctr"/>
            <a:r>
              <a:rPr lang="de-AT" sz="1200" dirty="0">
                <a:solidFill>
                  <a:schemeClr val="tx1"/>
                </a:solidFill>
              </a:rPr>
              <a:t>Je zwei </a:t>
            </a:r>
            <a:r>
              <a:rPr lang="de-AT" sz="1200" dirty="0" err="1">
                <a:solidFill>
                  <a:schemeClr val="tx1"/>
                </a:solidFill>
              </a:rPr>
              <a:t>Vertreter:in</a:t>
            </a:r>
            <a:r>
              <a:rPr lang="de-AT" sz="1200" dirty="0">
                <a:solidFill>
                  <a:schemeClr val="tx1"/>
                </a:solidFill>
              </a:rPr>
              <a:t> BMLUK und der BL (BL - rotierend nach Vorsitz im BR)</a:t>
            </a:r>
          </a:p>
        </p:txBody>
      </p:sp>
      <p:sp>
        <p:nvSpPr>
          <p:cNvPr id="13" name="Abgerundetes Rechteck 11">
            <a:extLst>
              <a:ext uri="{FF2B5EF4-FFF2-40B4-BE49-F238E27FC236}">
                <a16:creationId xmlns:a16="http://schemas.microsoft.com/office/drawing/2014/main" id="{E70AD1EB-F064-4792-E0D4-51462941A696}"/>
              </a:ext>
            </a:extLst>
          </p:cNvPr>
          <p:cNvSpPr/>
          <p:nvPr/>
        </p:nvSpPr>
        <p:spPr>
          <a:xfrm>
            <a:off x="2333394" y="3385492"/>
            <a:ext cx="1260734" cy="702496"/>
          </a:xfrm>
          <a:prstGeom prst="round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de-AT" sz="1600" b="1" dirty="0">
                <a:solidFill>
                  <a:schemeClr val="tx1"/>
                </a:solidFill>
              </a:rPr>
              <a:t>Moderation</a:t>
            </a:r>
          </a:p>
          <a:p>
            <a:pPr algn="ctr"/>
            <a:r>
              <a:rPr lang="de-AT" sz="1600" dirty="0">
                <a:solidFill>
                  <a:schemeClr val="tx1"/>
                </a:solidFill>
              </a:rPr>
              <a:t>(BMLUK)</a:t>
            </a:r>
          </a:p>
        </p:txBody>
      </p:sp>
      <p:cxnSp>
        <p:nvCxnSpPr>
          <p:cNvPr id="14" name="Gerade Verbindung mit Pfeil 13">
            <a:extLst>
              <a:ext uri="{FF2B5EF4-FFF2-40B4-BE49-F238E27FC236}">
                <a16:creationId xmlns:a16="http://schemas.microsoft.com/office/drawing/2014/main" id="{4D3E382C-B8E3-869C-671F-7BD25B6D2A62}"/>
              </a:ext>
            </a:extLst>
          </p:cNvPr>
          <p:cNvCxnSpPr/>
          <p:nvPr/>
        </p:nvCxnSpPr>
        <p:spPr>
          <a:xfrm>
            <a:off x="6777612" y="3646216"/>
            <a:ext cx="1512483" cy="12026"/>
          </a:xfrm>
          <a:prstGeom prst="straightConnector1">
            <a:avLst/>
          </a:prstGeom>
          <a:ln w="28575">
            <a:solidFill>
              <a:schemeClr val="accent2">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Abgerundetes Rechteck 29">
            <a:extLst>
              <a:ext uri="{FF2B5EF4-FFF2-40B4-BE49-F238E27FC236}">
                <a16:creationId xmlns:a16="http://schemas.microsoft.com/office/drawing/2014/main" id="{8CE64445-7342-A168-7423-AEFDB88EE6FE}"/>
              </a:ext>
            </a:extLst>
          </p:cNvPr>
          <p:cNvSpPr/>
          <p:nvPr/>
        </p:nvSpPr>
        <p:spPr>
          <a:xfrm>
            <a:off x="2411679" y="4578046"/>
            <a:ext cx="1507317" cy="92972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200" dirty="0">
                <a:solidFill>
                  <a:schemeClr val="tx1"/>
                </a:solidFill>
              </a:rPr>
              <a:t>Gewässer </a:t>
            </a:r>
          </a:p>
          <a:p>
            <a:pPr algn="ctr"/>
            <a:r>
              <a:rPr lang="de-AT" sz="1200" dirty="0">
                <a:solidFill>
                  <a:schemeClr val="tx1"/>
                </a:solidFill>
              </a:rPr>
              <a:t>(BMLUK)</a:t>
            </a:r>
          </a:p>
        </p:txBody>
      </p:sp>
      <p:sp>
        <p:nvSpPr>
          <p:cNvPr id="16" name="Abgerundetes Rechteck 32">
            <a:extLst>
              <a:ext uri="{FF2B5EF4-FFF2-40B4-BE49-F238E27FC236}">
                <a16:creationId xmlns:a16="http://schemas.microsoft.com/office/drawing/2014/main" id="{E5FC7CD0-6609-CD28-878A-E664B1842B93}"/>
              </a:ext>
            </a:extLst>
          </p:cNvPr>
          <p:cNvSpPr/>
          <p:nvPr/>
        </p:nvSpPr>
        <p:spPr>
          <a:xfrm>
            <a:off x="3971100" y="5603317"/>
            <a:ext cx="1507317" cy="92972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200" dirty="0">
                <a:solidFill>
                  <a:schemeClr val="tx1"/>
                </a:solidFill>
              </a:rPr>
              <a:t>Urbane Ökosysteme </a:t>
            </a:r>
          </a:p>
          <a:p>
            <a:pPr algn="ctr"/>
            <a:r>
              <a:rPr lang="de-AT" sz="1200" dirty="0">
                <a:solidFill>
                  <a:schemeClr val="tx1"/>
                </a:solidFill>
              </a:rPr>
              <a:t>(BL)</a:t>
            </a:r>
          </a:p>
        </p:txBody>
      </p:sp>
      <p:sp>
        <p:nvSpPr>
          <p:cNvPr id="17" name="Abgerundetes Rechteck 33">
            <a:extLst>
              <a:ext uri="{FF2B5EF4-FFF2-40B4-BE49-F238E27FC236}">
                <a16:creationId xmlns:a16="http://schemas.microsoft.com/office/drawing/2014/main" id="{06E906D2-EAD0-0482-DF60-EB7DCD51A3E2}"/>
              </a:ext>
            </a:extLst>
          </p:cNvPr>
          <p:cNvSpPr/>
          <p:nvPr/>
        </p:nvSpPr>
        <p:spPr>
          <a:xfrm>
            <a:off x="2411679" y="5603318"/>
            <a:ext cx="1507317" cy="92972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200" dirty="0">
                <a:solidFill>
                  <a:schemeClr val="tx1"/>
                </a:solidFill>
              </a:rPr>
              <a:t>FFH / Vogelschutz-richtlinie, (BL)</a:t>
            </a:r>
          </a:p>
        </p:txBody>
      </p:sp>
      <p:sp>
        <p:nvSpPr>
          <p:cNvPr id="18" name="Abgerundetes Rechteck 34">
            <a:extLst>
              <a:ext uri="{FF2B5EF4-FFF2-40B4-BE49-F238E27FC236}">
                <a16:creationId xmlns:a16="http://schemas.microsoft.com/office/drawing/2014/main" id="{A38613CB-1AA3-74E1-2D77-78264EA5C164}"/>
              </a:ext>
            </a:extLst>
          </p:cNvPr>
          <p:cNvSpPr/>
          <p:nvPr/>
        </p:nvSpPr>
        <p:spPr>
          <a:xfrm>
            <a:off x="3971100" y="4578046"/>
            <a:ext cx="1507317" cy="92972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200" dirty="0">
                <a:solidFill>
                  <a:schemeClr val="tx1"/>
                </a:solidFill>
              </a:rPr>
              <a:t>Landwirtschaft</a:t>
            </a:r>
          </a:p>
          <a:p>
            <a:pPr algn="ctr"/>
            <a:r>
              <a:rPr lang="de-AT" sz="1200" dirty="0">
                <a:solidFill>
                  <a:schemeClr val="tx1"/>
                </a:solidFill>
              </a:rPr>
              <a:t>(BMLUK)</a:t>
            </a:r>
          </a:p>
        </p:txBody>
      </p:sp>
      <p:sp>
        <p:nvSpPr>
          <p:cNvPr id="19" name="Abgerundetes Rechteck 35">
            <a:extLst>
              <a:ext uri="{FF2B5EF4-FFF2-40B4-BE49-F238E27FC236}">
                <a16:creationId xmlns:a16="http://schemas.microsoft.com/office/drawing/2014/main" id="{590D83C3-6651-D37F-05FD-B96FB584F686}"/>
              </a:ext>
            </a:extLst>
          </p:cNvPr>
          <p:cNvSpPr/>
          <p:nvPr/>
        </p:nvSpPr>
        <p:spPr>
          <a:xfrm>
            <a:off x="5530521" y="4577347"/>
            <a:ext cx="1507317" cy="92972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200" dirty="0">
                <a:solidFill>
                  <a:schemeClr val="tx1"/>
                </a:solidFill>
              </a:rPr>
              <a:t>Wald</a:t>
            </a:r>
          </a:p>
          <a:p>
            <a:pPr algn="ctr"/>
            <a:r>
              <a:rPr lang="de-AT" sz="1200" dirty="0">
                <a:solidFill>
                  <a:schemeClr val="tx1"/>
                </a:solidFill>
              </a:rPr>
              <a:t>(BMLUK)</a:t>
            </a:r>
          </a:p>
        </p:txBody>
      </p:sp>
      <p:sp>
        <p:nvSpPr>
          <p:cNvPr id="20" name="Abgerundetes Rechteck 36">
            <a:extLst>
              <a:ext uri="{FF2B5EF4-FFF2-40B4-BE49-F238E27FC236}">
                <a16:creationId xmlns:a16="http://schemas.microsoft.com/office/drawing/2014/main" id="{D15E1330-B39B-2332-DC21-0BF4516EAF76}"/>
              </a:ext>
            </a:extLst>
          </p:cNvPr>
          <p:cNvSpPr/>
          <p:nvPr/>
        </p:nvSpPr>
        <p:spPr>
          <a:xfrm>
            <a:off x="5530520" y="5603316"/>
            <a:ext cx="1507317" cy="929720"/>
          </a:xfrm>
          <a:prstGeom prst="roundRect">
            <a:avLst/>
          </a:prstGeom>
          <a:pattFill prst="wdUpDiag">
            <a:fgClr>
              <a:schemeClr val="accent4">
                <a:lumMod val="60000"/>
                <a:lumOff val="40000"/>
              </a:schemeClr>
            </a:fgClr>
            <a:bgClr>
              <a:schemeClr val="bg1"/>
            </a:bgClr>
          </a:patt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200" dirty="0">
                <a:solidFill>
                  <a:schemeClr val="tx1"/>
                </a:solidFill>
              </a:rPr>
              <a:t>Bestäuber</a:t>
            </a:r>
          </a:p>
          <a:p>
            <a:pPr algn="ctr"/>
            <a:r>
              <a:rPr lang="de-AT" sz="1200" dirty="0">
                <a:solidFill>
                  <a:schemeClr val="tx1"/>
                </a:solidFill>
              </a:rPr>
              <a:t>(BMLUK)</a:t>
            </a:r>
            <a:endParaRPr lang="de-AT" dirty="0">
              <a:solidFill>
                <a:schemeClr val="tx1"/>
              </a:solidFill>
            </a:endParaRPr>
          </a:p>
        </p:txBody>
      </p:sp>
      <p:sp>
        <p:nvSpPr>
          <p:cNvPr id="21" name="Abgerundetes Rechteck 37">
            <a:extLst>
              <a:ext uri="{FF2B5EF4-FFF2-40B4-BE49-F238E27FC236}">
                <a16:creationId xmlns:a16="http://schemas.microsoft.com/office/drawing/2014/main" id="{BA3ECA45-9EA7-2234-433A-4763A5603DCD}"/>
              </a:ext>
            </a:extLst>
          </p:cNvPr>
          <p:cNvSpPr/>
          <p:nvPr/>
        </p:nvSpPr>
        <p:spPr>
          <a:xfrm>
            <a:off x="7811920" y="4513739"/>
            <a:ext cx="1384270" cy="678465"/>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200" dirty="0">
                <a:solidFill>
                  <a:schemeClr val="tx1"/>
                </a:solidFill>
              </a:rPr>
              <a:t>Monitoring, Daten und Daten-management</a:t>
            </a:r>
          </a:p>
        </p:txBody>
      </p:sp>
      <p:sp>
        <p:nvSpPr>
          <p:cNvPr id="22" name="Abgerundetes Rechteck 44">
            <a:extLst>
              <a:ext uri="{FF2B5EF4-FFF2-40B4-BE49-F238E27FC236}">
                <a16:creationId xmlns:a16="http://schemas.microsoft.com/office/drawing/2014/main" id="{F0724386-4F6C-F25F-25BC-E135F039AA35}"/>
              </a:ext>
            </a:extLst>
          </p:cNvPr>
          <p:cNvSpPr/>
          <p:nvPr/>
        </p:nvSpPr>
        <p:spPr>
          <a:xfrm>
            <a:off x="7811919" y="5249908"/>
            <a:ext cx="1382947" cy="678465"/>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200" dirty="0">
                <a:solidFill>
                  <a:schemeClr val="tx1"/>
                </a:solidFill>
              </a:rPr>
              <a:t>Rechtliche Fragen</a:t>
            </a:r>
          </a:p>
        </p:txBody>
      </p:sp>
      <p:sp>
        <p:nvSpPr>
          <p:cNvPr id="23" name="Abgerundetes Rechteck 47">
            <a:extLst>
              <a:ext uri="{FF2B5EF4-FFF2-40B4-BE49-F238E27FC236}">
                <a16:creationId xmlns:a16="http://schemas.microsoft.com/office/drawing/2014/main" id="{F11278B9-50A1-FB09-A9F5-6C928EFC3010}"/>
              </a:ext>
            </a:extLst>
          </p:cNvPr>
          <p:cNvSpPr/>
          <p:nvPr/>
        </p:nvSpPr>
        <p:spPr>
          <a:xfrm>
            <a:off x="9280316" y="5234627"/>
            <a:ext cx="1382947" cy="678465"/>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200" dirty="0">
                <a:solidFill>
                  <a:schemeClr val="tx1"/>
                </a:solidFill>
              </a:rPr>
              <a:t>Redaktions-tätigkeit</a:t>
            </a:r>
          </a:p>
        </p:txBody>
      </p:sp>
      <p:sp>
        <p:nvSpPr>
          <p:cNvPr id="24" name="Abgerundetes Rechteck 48">
            <a:extLst>
              <a:ext uri="{FF2B5EF4-FFF2-40B4-BE49-F238E27FC236}">
                <a16:creationId xmlns:a16="http://schemas.microsoft.com/office/drawing/2014/main" id="{6E4051A8-432B-56A7-B0F3-06AE2414BD48}"/>
              </a:ext>
            </a:extLst>
          </p:cNvPr>
          <p:cNvSpPr/>
          <p:nvPr/>
        </p:nvSpPr>
        <p:spPr>
          <a:xfrm>
            <a:off x="9304350" y="4513739"/>
            <a:ext cx="1382947" cy="678465"/>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200" dirty="0">
                <a:solidFill>
                  <a:schemeClr val="tx1"/>
                </a:solidFill>
              </a:rPr>
              <a:t>Partizipation &amp; Kommunikation</a:t>
            </a:r>
          </a:p>
        </p:txBody>
      </p:sp>
      <p:cxnSp>
        <p:nvCxnSpPr>
          <p:cNvPr id="25" name="Gerade Verbindung mit Pfeil 24">
            <a:extLst>
              <a:ext uri="{FF2B5EF4-FFF2-40B4-BE49-F238E27FC236}">
                <a16:creationId xmlns:a16="http://schemas.microsoft.com/office/drawing/2014/main" id="{1DDAD62B-2BBA-86AE-413F-5D2DF8284CB5}"/>
              </a:ext>
            </a:extLst>
          </p:cNvPr>
          <p:cNvCxnSpPr/>
          <p:nvPr/>
        </p:nvCxnSpPr>
        <p:spPr>
          <a:xfrm>
            <a:off x="6855755" y="2032058"/>
            <a:ext cx="0" cy="1371088"/>
          </a:xfrm>
          <a:prstGeom prst="straightConnector1">
            <a:avLst/>
          </a:prstGeom>
          <a:ln w="28575">
            <a:solidFill>
              <a:schemeClr val="accent2">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6" name="Abgerundetes Rechteck 23">
            <a:extLst>
              <a:ext uri="{FF2B5EF4-FFF2-40B4-BE49-F238E27FC236}">
                <a16:creationId xmlns:a16="http://schemas.microsoft.com/office/drawing/2014/main" id="{5C8F4BC1-9A5C-D4BB-928B-C8F0A1453192}"/>
              </a:ext>
            </a:extLst>
          </p:cNvPr>
          <p:cNvSpPr/>
          <p:nvPr/>
        </p:nvSpPr>
        <p:spPr>
          <a:xfrm>
            <a:off x="4681124" y="145471"/>
            <a:ext cx="3612962" cy="79601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000" b="1" dirty="0">
                <a:solidFill>
                  <a:schemeClr val="tx1"/>
                </a:solidFill>
              </a:rPr>
              <a:t>Prozess-Gesamtkoordination</a:t>
            </a:r>
          </a:p>
          <a:p>
            <a:pPr algn="ctr"/>
            <a:r>
              <a:rPr lang="de-AT" sz="1600" dirty="0">
                <a:solidFill>
                  <a:schemeClr val="tx1"/>
                </a:solidFill>
              </a:rPr>
              <a:t>(BMLUK)</a:t>
            </a:r>
          </a:p>
        </p:txBody>
      </p:sp>
      <p:cxnSp>
        <p:nvCxnSpPr>
          <p:cNvPr id="27" name="Gerade Verbindung mit Pfeil 26">
            <a:extLst>
              <a:ext uri="{FF2B5EF4-FFF2-40B4-BE49-F238E27FC236}">
                <a16:creationId xmlns:a16="http://schemas.microsoft.com/office/drawing/2014/main" id="{782718D0-EE45-E3A4-79D7-771AF53F411D}"/>
              </a:ext>
            </a:extLst>
          </p:cNvPr>
          <p:cNvCxnSpPr/>
          <p:nvPr/>
        </p:nvCxnSpPr>
        <p:spPr>
          <a:xfrm>
            <a:off x="8210004" y="2032058"/>
            <a:ext cx="0" cy="1371088"/>
          </a:xfrm>
          <a:prstGeom prst="straightConnector1">
            <a:avLst/>
          </a:prstGeom>
          <a:ln w="28575">
            <a:solidFill>
              <a:schemeClr val="accent2">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Textfeld 28">
            <a:extLst>
              <a:ext uri="{FF2B5EF4-FFF2-40B4-BE49-F238E27FC236}">
                <a16:creationId xmlns:a16="http://schemas.microsoft.com/office/drawing/2014/main" id="{CD1AA90B-630C-8936-D8E5-F8FBE4C5997D}"/>
              </a:ext>
            </a:extLst>
          </p:cNvPr>
          <p:cNvSpPr txBox="1"/>
          <p:nvPr/>
        </p:nvSpPr>
        <p:spPr>
          <a:xfrm>
            <a:off x="1591524" y="2406028"/>
            <a:ext cx="6094674" cy="461665"/>
          </a:xfrm>
          <a:prstGeom prst="rect">
            <a:avLst/>
          </a:prstGeom>
          <a:noFill/>
        </p:spPr>
        <p:txBody>
          <a:bodyPr wrap="square">
            <a:spAutoFit/>
          </a:bodyPr>
          <a:lstStyle/>
          <a:p>
            <a:pPr algn="ctr"/>
            <a:r>
              <a:rPr lang="de-AT" sz="2400" b="1" dirty="0">
                <a:solidFill>
                  <a:schemeClr val="tx1"/>
                </a:solidFill>
              </a:rPr>
              <a:t>Fachliche &amp; Operative Ebene </a:t>
            </a:r>
          </a:p>
        </p:txBody>
      </p:sp>
      <p:sp>
        <p:nvSpPr>
          <p:cNvPr id="30" name="Abgerundetes Rechteck 47">
            <a:extLst>
              <a:ext uri="{FF2B5EF4-FFF2-40B4-BE49-F238E27FC236}">
                <a16:creationId xmlns:a16="http://schemas.microsoft.com/office/drawing/2014/main" id="{46BED641-7A6E-6BE9-2BD0-5AB4EDEC0678}"/>
              </a:ext>
            </a:extLst>
          </p:cNvPr>
          <p:cNvSpPr/>
          <p:nvPr/>
        </p:nvSpPr>
        <p:spPr>
          <a:xfrm>
            <a:off x="8468527" y="5970797"/>
            <a:ext cx="1671646" cy="61111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200" dirty="0">
                <a:solidFill>
                  <a:schemeClr val="tx1"/>
                </a:solidFill>
              </a:rPr>
              <a:t>Evaluierung bestehender Finanzinstrumente</a:t>
            </a:r>
          </a:p>
        </p:txBody>
      </p:sp>
    </p:spTree>
    <p:extLst>
      <p:ext uri="{BB962C8B-B14F-4D97-AF65-F5344CB8AC3E}">
        <p14:creationId xmlns:p14="http://schemas.microsoft.com/office/powerpoint/2010/main" val="28037088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hteck 19"/>
          <p:cNvSpPr/>
          <p:nvPr/>
        </p:nvSpPr>
        <p:spPr>
          <a:xfrm>
            <a:off x="6817489" y="0"/>
            <a:ext cx="5391742" cy="6858000"/>
          </a:xfrm>
          <a:prstGeom prst="rect">
            <a:avLst/>
          </a:prstGeom>
          <a:solidFill>
            <a:srgbClr val="EBF0F4"/>
          </a:solidFill>
          <a:ln>
            <a:solidFill>
              <a:srgbClr val="EBF0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2" name="Abgerundetes Rechteck 21"/>
          <p:cNvSpPr/>
          <p:nvPr/>
        </p:nvSpPr>
        <p:spPr>
          <a:xfrm>
            <a:off x="7184573" y="0"/>
            <a:ext cx="4818373" cy="1557727"/>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4" name="Abgerundetes Rechteck 13"/>
          <p:cNvSpPr/>
          <p:nvPr/>
        </p:nvSpPr>
        <p:spPr>
          <a:xfrm>
            <a:off x="7279718" y="3537860"/>
            <a:ext cx="4650922" cy="3233057"/>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de-DE" dirty="0"/>
              <a:t>Stakeholder – wie z.B.: </a:t>
            </a:r>
          </a:p>
        </p:txBody>
      </p:sp>
      <p:sp>
        <p:nvSpPr>
          <p:cNvPr id="13" name="Abgerundetes Rechteck 12"/>
          <p:cNvSpPr/>
          <p:nvPr/>
        </p:nvSpPr>
        <p:spPr>
          <a:xfrm>
            <a:off x="7279718" y="42213"/>
            <a:ext cx="1877786" cy="764722"/>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Gemeinden</a:t>
            </a:r>
          </a:p>
        </p:txBody>
      </p:sp>
      <p:sp>
        <p:nvSpPr>
          <p:cNvPr id="2" name="Titel 1"/>
          <p:cNvSpPr>
            <a:spLocks noGrp="1"/>
          </p:cNvSpPr>
          <p:nvPr>
            <p:ph type="title"/>
          </p:nvPr>
        </p:nvSpPr>
        <p:spPr>
          <a:xfrm>
            <a:off x="608703" y="1119928"/>
            <a:ext cx="5938157" cy="1325563"/>
          </a:xfrm>
        </p:spPr>
        <p:txBody>
          <a:bodyPr vert="horz" lIns="91440" tIns="45720" rIns="91440" bIns="45720" rtlCol="0" anchor="ctr">
            <a:normAutofit/>
          </a:bodyPr>
          <a:lstStyle/>
          <a:p>
            <a:r>
              <a:rPr lang="de-AT" sz="3600">
                <a:solidFill>
                  <a:schemeClr val="tx2"/>
                </a:solidFill>
              </a:rPr>
              <a:t>Arbeitsgruppen &amp; Stakeholder Beteiligung</a:t>
            </a:r>
          </a:p>
        </p:txBody>
      </p:sp>
      <p:sp>
        <p:nvSpPr>
          <p:cNvPr id="3" name="Inhaltsplatzhalter 2"/>
          <p:cNvSpPr>
            <a:spLocks noGrp="1"/>
          </p:cNvSpPr>
          <p:nvPr>
            <p:ph idx="1"/>
          </p:nvPr>
        </p:nvSpPr>
        <p:spPr>
          <a:xfrm>
            <a:off x="725262" y="2950121"/>
            <a:ext cx="5979289" cy="2385553"/>
          </a:xfrm>
        </p:spPr>
        <p:txBody>
          <a:bodyPr vert="horz" lIns="91440" tIns="45720" rIns="91440" bIns="45720" rtlCol="0">
            <a:normAutofit fontScale="62500" lnSpcReduction="20000"/>
          </a:bodyPr>
          <a:lstStyle/>
          <a:p>
            <a:pPr marL="0" indent="0">
              <a:buNone/>
            </a:pPr>
            <a:r>
              <a:rPr lang="de-AT" b="1" dirty="0"/>
              <a:t>Auf Arbeitsgruppenebene: </a:t>
            </a:r>
          </a:p>
          <a:p>
            <a:r>
              <a:rPr lang="de-AT" dirty="0"/>
              <a:t>Stakeholder in AGs integriert. Der Grad der Integration variiert leicht – von vollständiger Beteiligung bis zur Teilnahme an den wichtigsten Sitzungen.</a:t>
            </a:r>
          </a:p>
          <a:p>
            <a:endParaRPr lang="de-AT" dirty="0"/>
          </a:p>
          <a:p>
            <a:pPr marL="0" indent="0">
              <a:buNone/>
            </a:pPr>
            <a:r>
              <a:rPr lang="de-AT" b="1" dirty="0"/>
              <a:t>Auf Prozessebene:</a:t>
            </a:r>
          </a:p>
          <a:p>
            <a:r>
              <a:rPr lang="de-AT" b="1" dirty="0">
                <a:solidFill>
                  <a:srgbClr val="FF0000"/>
                </a:solidFill>
              </a:rPr>
              <a:t>Erste allgemeine online Informationsveranstaltung für Öffentlichkeit am </a:t>
            </a:r>
            <a:r>
              <a:rPr lang="de-AT" b="1" u="sng" dirty="0">
                <a:solidFill>
                  <a:srgbClr val="FF0000"/>
                </a:solidFill>
              </a:rPr>
              <a:t>5.12. Start 9:00 Uhr</a:t>
            </a:r>
            <a:endParaRPr lang="en-GB" b="1" u="sng" dirty="0">
              <a:solidFill>
                <a:srgbClr val="FF0000"/>
              </a:solidFill>
            </a:endParaRPr>
          </a:p>
        </p:txBody>
      </p:sp>
      <p:sp>
        <p:nvSpPr>
          <p:cNvPr id="4" name="Abgerundetes Rechteck 3"/>
          <p:cNvSpPr/>
          <p:nvPr/>
        </p:nvSpPr>
        <p:spPr>
          <a:xfrm>
            <a:off x="8267703" y="1680770"/>
            <a:ext cx="2732314" cy="1529443"/>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Working groups</a:t>
            </a:r>
          </a:p>
        </p:txBody>
      </p:sp>
      <p:sp>
        <p:nvSpPr>
          <p:cNvPr id="5" name="Abgerundetes Rechteck 4"/>
          <p:cNvSpPr/>
          <p:nvPr/>
        </p:nvSpPr>
        <p:spPr>
          <a:xfrm>
            <a:off x="7674330" y="4142898"/>
            <a:ext cx="1877786" cy="764722"/>
          </a:xfrm>
          <a:prstGeom prst="roundRect">
            <a:avLst/>
          </a:prstGeom>
          <a:solidFill>
            <a:srgbClr val="92D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600" dirty="0"/>
              <a:t>Umwelt- </a:t>
            </a:r>
            <a:r>
              <a:rPr lang="de-AT" sz="1600" dirty="0" err="1"/>
              <a:t>organisationen</a:t>
            </a:r>
            <a:endParaRPr lang="de-AT" sz="1600" dirty="0"/>
          </a:p>
        </p:txBody>
      </p:sp>
      <p:sp>
        <p:nvSpPr>
          <p:cNvPr id="6" name="Abgerundetes Rechteck 5"/>
          <p:cNvSpPr/>
          <p:nvPr/>
        </p:nvSpPr>
        <p:spPr>
          <a:xfrm>
            <a:off x="7674330" y="5874170"/>
            <a:ext cx="1877786" cy="764722"/>
          </a:xfrm>
          <a:prstGeom prst="roundRect">
            <a:avLst/>
          </a:prstGeom>
          <a:solidFill>
            <a:srgbClr val="92D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a:t>Land- und Forstbetriebe</a:t>
            </a:r>
          </a:p>
        </p:txBody>
      </p:sp>
      <p:sp>
        <p:nvSpPr>
          <p:cNvPr id="7" name="Abgerundetes Rechteck 6"/>
          <p:cNvSpPr/>
          <p:nvPr/>
        </p:nvSpPr>
        <p:spPr>
          <a:xfrm>
            <a:off x="7674330" y="5008534"/>
            <a:ext cx="1877786" cy="764722"/>
          </a:xfrm>
          <a:prstGeom prst="roundRect">
            <a:avLst/>
          </a:prstGeom>
          <a:solidFill>
            <a:srgbClr val="92D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LKÖ, WKÖ</a:t>
            </a:r>
          </a:p>
        </p:txBody>
      </p:sp>
      <p:sp>
        <p:nvSpPr>
          <p:cNvPr id="8" name="Abgerundetes Rechteck 7"/>
          <p:cNvSpPr/>
          <p:nvPr/>
        </p:nvSpPr>
        <p:spPr>
          <a:xfrm>
            <a:off x="9777991" y="5874170"/>
            <a:ext cx="1877786" cy="764722"/>
          </a:xfrm>
          <a:prstGeom prst="roundRect">
            <a:avLst/>
          </a:prstGeom>
          <a:solidFill>
            <a:srgbClr val="92D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a:t>Jagd</a:t>
            </a:r>
          </a:p>
        </p:txBody>
      </p:sp>
      <p:sp>
        <p:nvSpPr>
          <p:cNvPr id="9" name="Abgerundetes Rechteck 8"/>
          <p:cNvSpPr/>
          <p:nvPr/>
        </p:nvSpPr>
        <p:spPr>
          <a:xfrm>
            <a:off x="9777991" y="5008534"/>
            <a:ext cx="1877786" cy="764722"/>
          </a:xfrm>
          <a:prstGeom prst="roundRect">
            <a:avLst/>
          </a:prstGeom>
          <a:solidFill>
            <a:srgbClr val="92D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UBA</a:t>
            </a:r>
          </a:p>
        </p:txBody>
      </p:sp>
      <p:sp>
        <p:nvSpPr>
          <p:cNvPr id="10" name="Abgerundetes Rechteck 9"/>
          <p:cNvSpPr/>
          <p:nvPr/>
        </p:nvSpPr>
        <p:spPr>
          <a:xfrm>
            <a:off x="9777991" y="4149192"/>
            <a:ext cx="1877786" cy="764722"/>
          </a:xfrm>
          <a:prstGeom prst="roundRect">
            <a:avLst/>
          </a:prstGeom>
          <a:solidFill>
            <a:srgbClr val="92D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t>Forschungs-einrichtungen</a:t>
            </a:r>
          </a:p>
        </p:txBody>
      </p:sp>
      <p:sp>
        <p:nvSpPr>
          <p:cNvPr id="11" name="Abgerundetes Rechteck 10"/>
          <p:cNvSpPr/>
          <p:nvPr/>
        </p:nvSpPr>
        <p:spPr>
          <a:xfrm>
            <a:off x="7756074" y="588397"/>
            <a:ext cx="1877786" cy="909945"/>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9 </a:t>
            </a:r>
            <a:r>
              <a:rPr lang="en-GB" sz="1400" dirty="0" err="1">
                <a:solidFill>
                  <a:schemeClr val="tx1"/>
                </a:solidFill>
              </a:rPr>
              <a:t>Bundesländer</a:t>
            </a:r>
            <a:endParaRPr lang="en-GB" sz="1400" dirty="0">
              <a:solidFill>
                <a:schemeClr val="tx1"/>
              </a:solidFill>
            </a:endParaRPr>
          </a:p>
        </p:txBody>
      </p:sp>
      <p:sp>
        <p:nvSpPr>
          <p:cNvPr id="12" name="Abgerundetes Rechteck 11"/>
          <p:cNvSpPr/>
          <p:nvPr/>
        </p:nvSpPr>
        <p:spPr>
          <a:xfrm>
            <a:off x="9780820" y="588397"/>
            <a:ext cx="1877786" cy="922992"/>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BMLUK</a:t>
            </a:r>
          </a:p>
          <a:p>
            <a:pPr algn="ctr"/>
            <a:r>
              <a:rPr lang="en-GB" sz="1400" dirty="0" err="1">
                <a:solidFill>
                  <a:schemeClr val="tx1"/>
                </a:solidFill>
              </a:rPr>
              <a:t>Landwirtschaft</a:t>
            </a:r>
            <a:r>
              <a:rPr lang="en-GB" sz="1400" dirty="0">
                <a:solidFill>
                  <a:schemeClr val="tx1"/>
                </a:solidFill>
              </a:rPr>
              <a:t> / </a:t>
            </a:r>
            <a:r>
              <a:rPr lang="en-GB" sz="1400" dirty="0" err="1">
                <a:solidFill>
                  <a:schemeClr val="tx1"/>
                </a:solidFill>
              </a:rPr>
              <a:t>Forst</a:t>
            </a:r>
            <a:r>
              <a:rPr lang="en-GB" sz="1400" dirty="0">
                <a:solidFill>
                  <a:schemeClr val="tx1"/>
                </a:solidFill>
              </a:rPr>
              <a:t> / </a:t>
            </a:r>
            <a:r>
              <a:rPr lang="en-GB" sz="1400" dirty="0" err="1">
                <a:solidFill>
                  <a:schemeClr val="tx1"/>
                </a:solidFill>
              </a:rPr>
              <a:t>Gewässer</a:t>
            </a:r>
            <a:r>
              <a:rPr lang="en-GB" sz="1400" dirty="0">
                <a:solidFill>
                  <a:schemeClr val="tx1"/>
                </a:solidFill>
              </a:rPr>
              <a:t> / </a:t>
            </a:r>
            <a:r>
              <a:rPr lang="en-GB" sz="1400" dirty="0" err="1">
                <a:solidFill>
                  <a:schemeClr val="tx1"/>
                </a:solidFill>
              </a:rPr>
              <a:t>Naturschutz</a:t>
            </a:r>
            <a:endParaRPr lang="en-GB" sz="1400" dirty="0">
              <a:solidFill>
                <a:schemeClr val="tx1"/>
              </a:solidFill>
            </a:endParaRPr>
          </a:p>
        </p:txBody>
      </p:sp>
      <p:sp>
        <p:nvSpPr>
          <p:cNvPr id="15" name="Abgerundetes Rechteck 14"/>
          <p:cNvSpPr/>
          <p:nvPr/>
        </p:nvSpPr>
        <p:spPr>
          <a:xfrm>
            <a:off x="8414663" y="1775390"/>
            <a:ext cx="2732314" cy="1529443"/>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Working groups</a:t>
            </a:r>
          </a:p>
        </p:txBody>
      </p:sp>
      <p:sp>
        <p:nvSpPr>
          <p:cNvPr id="16" name="Abgerundetes Rechteck 15"/>
          <p:cNvSpPr/>
          <p:nvPr/>
        </p:nvSpPr>
        <p:spPr>
          <a:xfrm>
            <a:off x="8542566" y="1881114"/>
            <a:ext cx="2732314" cy="1529443"/>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solidFill>
                  <a:schemeClr val="tx1"/>
                </a:solidFill>
              </a:rPr>
              <a:t>Arbeitsgruppen</a:t>
            </a:r>
            <a:endParaRPr lang="en-GB" dirty="0">
              <a:solidFill>
                <a:schemeClr val="tx1"/>
              </a:solidFill>
            </a:endParaRPr>
          </a:p>
        </p:txBody>
      </p:sp>
      <p:sp>
        <p:nvSpPr>
          <p:cNvPr id="17" name="Rechteck: abgerundete Ecken 16">
            <a:extLst>
              <a:ext uri="{FF2B5EF4-FFF2-40B4-BE49-F238E27FC236}">
                <a16:creationId xmlns:a16="http://schemas.microsoft.com/office/drawing/2014/main" id="{B68BD5B5-A864-0C21-75A1-26C2810B1C4C}"/>
              </a:ext>
            </a:extLst>
          </p:cNvPr>
          <p:cNvSpPr/>
          <p:nvPr/>
        </p:nvSpPr>
        <p:spPr>
          <a:xfrm rot="20267431">
            <a:off x="3639920" y="5408091"/>
            <a:ext cx="1687297" cy="659959"/>
          </a:xfrm>
          <a:prstGeom prst="round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r>
              <a:rPr lang="de-AT" b="1" dirty="0"/>
              <a:t>Save </a:t>
            </a:r>
            <a:r>
              <a:rPr lang="de-AT" b="1" dirty="0" err="1"/>
              <a:t>the</a:t>
            </a:r>
            <a:r>
              <a:rPr lang="de-AT" b="1" dirty="0"/>
              <a:t> Date!</a:t>
            </a:r>
          </a:p>
        </p:txBody>
      </p:sp>
    </p:spTree>
    <p:extLst>
      <p:ext uri="{BB962C8B-B14F-4D97-AF65-F5344CB8AC3E}">
        <p14:creationId xmlns:p14="http://schemas.microsoft.com/office/powerpoint/2010/main" val="31909844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abgerundete Ecken 3">
            <a:extLst>
              <a:ext uri="{FF2B5EF4-FFF2-40B4-BE49-F238E27FC236}">
                <a16:creationId xmlns:a16="http://schemas.microsoft.com/office/drawing/2014/main" id="{C6091DD8-39D3-F730-3559-69960F2CB83F}"/>
              </a:ext>
            </a:extLst>
          </p:cNvPr>
          <p:cNvSpPr/>
          <p:nvPr/>
        </p:nvSpPr>
        <p:spPr>
          <a:xfrm>
            <a:off x="128486" y="1773140"/>
            <a:ext cx="4777469" cy="2870421"/>
          </a:xfrm>
          <a:prstGeom prst="roundRect">
            <a:avLst/>
          </a:prstGeom>
          <a:pattFill prst="wdDnDiag">
            <a:fgClr>
              <a:srgbClr val="92D050"/>
            </a:fgClr>
            <a:bgClr>
              <a:schemeClr val="bg1"/>
            </a:bgClr>
          </a:pattFill>
          <a:ln w="28575">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 name="Rechteck: abgerundete Ecken 1">
            <a:extLst>
              <a:ext uri="{FF2B5EF4-FFF2-40B4-BE49-F238E27FC236}">
                <a16:creationId xmlns:a16="http://schemas.microsoft.com/office/drawing/2014/main" id="{757A9668-68AF-ED19-CC58-2ECE6F0D9E44}"/>
              </a:ext>
            </a:extLst>
          </p:cNvPr>
          <p:cNvSpPr/>
          <p:nvPr/>
        </p:nvSpPr>
        <p:spPr>
          <a:xfrm>
            <a:off x="128486" y="1773141"/>
            <a:ext cx="7226471" cy="2870421"/>
          </a:xfrm>
          <a:prstGeom prst="roundRect">
            <a:avLst/>
          </a:prstGeom>
          <a:noFill/>
          <a:ln w="28575">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 name="Textfeld 2">
            <a:extLst>
              <a:ext uri="{FF2B5EF4-FFF2-40B4-BE49-F238E27FC236}">
                <a16:creationId xmlns:a16="http://schemas.microsoft.com/office/drawing/2014/main" id="{0F310DB8-ECB1-A11F-94E9-9221F056560F}"/>
              </a:ext>
            </a:extLst>
          </p:cNvPr>
          <p:cNvSpPr txBox="1"/>
          <p:nvPr/>
        </p:nvSpPr>
        <p:spPr>
          <a:xfrm>
            <a:off x="2628089" y="1338009"/>
            <a:ext cx="2138534" cy="369332"/>
          </a:xfrm>
          <a:prstGeom prst="rect">
            <a:avLst/>
          </a:prstGeom>
          <a:noFill/>
        </p:spPr>
        <p:txBody>
          <a:bodyPr wrap="none" rtlCol="0">
            <a:spAutoFit/>
          </a:bodyPr>
          <a:lstStyle/>
          <a:p>
            <a:r>
              <a:rPr lang="de-AT" dirty="0"/>
              <a:t>Februar – März 2026</a:t>
            </a:r>
          </a:p>
        </p:txBody>
      </p:sp>
      <p:graphicFrame>
        <p:nvGraphicFramePr>
          <p:cNvPr id="6" name="Inhaltsplatzhalter 3">
            <a:extLst>
              <a:ext uri="{FF2B5EF4-FFF2-40B4-BE49-F238E27FC236}">
                <a16:creationId xmlns:a16="http://schemas.microsoft.com/office/drawing/2014/main" id="{9E857706-C35F-AB77-18E4-D98E304385D5}"/>
              </a:ext>
            </a:extLst>
          </p:cNvPr>
          <p:cNvGraphicFramePr>
            <a:graphicFrameLocks/>
          </p:cNvGraphicFramePr>
          <p:nvPr>
            <p:extLst>
              <p:ext uri="{D42A27DB-BD31-4B8C-83A1-F6EECF244321}">
                <p14:modId xmlns:p14="http://schemas.microsoft.com/office/powerpoint/2010/main" val="1036414121"/>
              </p:ext>
            </p:extLst>
          </p:nvPr>
        </p:nvGraphicFramePr>
        <p:xfrm>
          <a:off x="302150" y="652007"/>
          <a:ext cx="11761364" cy="52328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Pfeil: nach rechts 6">
            <a:extLst>
              <a:ext uri="{FF2B5EF4-FFF2-40B4-BE49-F238E27FC236}">
                <a16:creationId xmlns:a16="http://schemas.microsoft.com/office/drawing/2014/main" id="{6C6CC1D0-F00C-68D7-1639-C3954EDE3E5D}"/>
              </a:ext>
            </a:extLst>
          </p:cNvPr>
          <p:cNvSpPr/>
          <p:nvPr/>
        </p:nvSpPr>
        <p:spPr>
          <a:xfrm>
            <a:off x="767301" y="4711147"/>
            <a:ext cx="8277308" cy="691764"/>
          </a:xfrm>
          <a:prstGeom prst="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de-AT" dirty="0"/>
              <a:t>Abstimmung zw. AGs</a:t>
            </a:r>
          </a:p>
        </p:txBody>
      </p:sp>
      <p:sp>
        <p:nvSpPr>
          <p:cNvPr id="8" name="Pfeil: nach rechts 7">
            <a:extLst>
              <a:ext uri="{FF2B5EF4-FFF2-40B4-BE49-F238E27FC236}">
                <a16:creationId xmlns:a16="http://schemas.microsoft.com/office/drawing/2014/main" id="{0CDABC0B-153C-0AFF-4065-9164ED8CC8DA}"/>
              </a:ext>
            </a:extLst>
          </p:cNvPr>
          <p:cNvSpPr/>
          <p:nvPr/>
        </p:nvSpPr>
        <p:spPr>
          <a:xfrm>
            <a:off x="576470" y="5125530"/>
            <a:ext cx="8277308" cy="691764"/>
          </a:xfrm>
          <a:prstGeom prst="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de-AT" dirty="0"/>
              <a:t>Arbeitskreise</a:t>
            </a:r>
          </a:p>
        </p:txBody>
      </p:sp>
      <p:sp>
        <p:nvSpPr>
          <p:cNvPr id="9" name="Pfeil: nach rechts 8">
            <a:extLst>
              <a:ext uri="{FF2B5EF4-FFF2-40B4-BE49-F238E27FC236}">
                <a16:creationId xmlns:a16="http://schemas.microsoft.com/office/drawing/2014/main" id="{B59BED03-33BA-5A43-AE6A-2C24239FF5FC}"/>
              </a:ext>
            </a:extLst>
          </p:cNvPr>
          <p:cNvSpPr/>
          <p:nvPr/>
        </p:nvSpPr>
        <p:spPr>
          <a:xfrm>
            <a:off x="238539" y="5542539"/>
            <a:ext cx="8277308" cy="691764"/>
          </a:xfrm>
          <a:prstGeom prst="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de-AT" dirty="0"/>
              <a:t>Externe Beauftragungen</a:t>
            </a:r>
          </a:p>
        </p:txBody>
      </p:sp>
      <p:sp>
        <p:nvSpPr>
          <p:cNvPr id="10" name="Textfeld 9">
            <a:extLst>
              <a:ext uri="{FF2B5EF4-FFF2-40B4-BE49-F238E27FC236}">
                <a16:creationId xmlns:a16="http://schemas.microsoft.com/office/drawing/2014/main" id="{6039D33B-D3A0-EC2E-4681-9F8BED1C0F96}"/>
              </a:ext>
            </a:extLst>
          </p:cNvPr>
          <p:cNvSpPr txBox="1"/>
          <p:nvPr/>
        </p:nvSpPr>
        <p:spPr>
          <a:xfrm>
            <a:off x="10410787" y="4802746"/>
            <a:ext cx="1781213" cy="1200329"/>
          </a:xfrm>
          <a:prstGeom prst="rect">
            <a:avLst/>
          </a:prstGeom>
          <a:noFill/>
        </p:spPr>
        <p:txBody>
          <a:bodyPr wrap="square" rtlCol="0">
            <a:spAutoFit/>
          </a:bodyPr>
          <a:lstStyle/>
          <a:p>
            <a:r>
              <a:rPr lang="de-AT" b="1" dirty="0"/>
              <a:t>September 2026</a:t>
            </a:r>
          </a:p>
          <a:p>
            <a:r>
              <a:rPr lang="de-AT" dirty="0"/>
              <a:t>Übermittlung des WH-Plans an EK</a:t>
            </a:r>
          </a:p>
        </p:txBody>
      </p:sp>
    </p:spTree>
    <p:extLst>
      <p:ext uri="{BB962C8B-B14F-4D97-AF65-F5344CB8AC3E}">
        <p14:creationId xmlns:p14="http://schemas.microsoft.com/office/powerpoint/2010/main" val="29831912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C87FFC-7AA2-E790-8ECE-95014D72C1F7}"/>
              </a:ext>
            </a:extLst>
          </p:cNvPr>
          <p:cNvSpPr>
            <a:spLocks noGrp="1"/>
          </p:cNvSpPr>
          <p:nvPr>
            <p:ph type="title"/>
          </p:nvPr>
        </p:nvSpPr>
        <p:spPr>
          <a:xfrm>
            <a:off x="719668" y="1002697"/>
            <a:ext cx="10515600" cy="1325563"/>
          </a:xfrm>
        </p:spPr>
        <p:txBody>
          <a:bodyPr/>
          <a:lstStyle/>
          <a:p>
            <a:r>
              <a:rPr lang="de-AT" dirty="0"/>
              <a:t>Herausforderungen…</a:t>
            </a:r>
          </a:p>
        </p:txBody>
      </p:sp>
      <p:sp>
        <p:nvSpPr>
          <p:cNvPr id="4" name="Textplatzhalter 3">
            <a:extLst>
              <a:ext uri="{FF2B5EF4-FFF2-40B4-BE49-F238E27FC236}">
                <a16:creationId xmlns:a16="http://schemas.microsoft.com/office/drawing/2014/main" id="{9471315A-1788-3C9E-3F9A-E17AF045ADFD}"/>
              </a:ext>
            </a:extLst>
          </p:cNvPr>
          <p:cNvSpPr>
            <a:spLocks noGrp="1"/>
          </p:cNvSpPr>
          <p:nvPr>
            <p:ph type="body" sz="quarter" idx="14"/>
          </p:nvPr>
        </p:nvSpPr>
        <p:spPr>
          <a:xfrm>
            <a:off x="842433" y="2520563"/>
            <a:ext cx="7680465" cy="3642637"/>
          </a:xfrm>
        </p:spPr>
        <p:txBody>
          <a:bodyPr/>
          <a:lstStyle/>
          <a:p>
            <a:r>
              <a:rPr lang="de-AT" dirty="0"/>
              <a:t>Zusammenarbeit zwischen Sektoren und verschiedenen Verwaltungsebenen</a:t>
            </a:r>
          </a:p>
          <a:p>
            <a:r>
              <a:rPr lang="de-AT" dirty="0"/>
              <a:t>Daten &amp; Monitoring - Wissenslücken</a:t>
            </a:r>
          </a:p>
          <a:p>
            <a:r>
              <a:rPr lang="de-AT" dirty="0"/>
              <a:t>Einbindung von Stakeholdern</a:t>
            </a:r>
          </a:p>
          <a:p>
            <a:r>
              <a:rPr lang="de-AT" dirty="0"/>
              <a:t>Kosten </a:t>
            </a:r>
          </a:p>
          <a:p>
            <a:endParaRPr lang="de-AT" dirty="0"/>
          </a:p>
          <a:p>
            <a:endParaRPr lang="de-AT" dirty="0"/>
          </a:p>
        </p:txBody>
      </p:sp>
      <p:pic>
        <p:nvPicPr>
          <p:cNvPr id="3" name="Grafik 2">
            <a:extLst>
              <a:ext uri="{FF2B5EF4-FFF2-40B4-BE49-F238E27FC236}">
                <a16:creationId xmlns:a16="http://schemas.microsoft.com/office/drawing/2014/main" id="{0FD29A0D-E85F-2265-087D-963D9BE5876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522898" y="-15133"/>
            <a:ext cx="3669101" cy="6887831"/>
          </a:xfrm>
          <a:prstGeom prst="rect">
            <a:avLst/>
          </a:prstGeom>
        </p:spPr>
      </p:pic>
    </p:spTree>
    <p:extLst>
      <p:ext uri="{BB962C8B-B14F-4D97-AF65-F5344CB8AC3E}">
        <p14:creationId xmlns:p14="http://schemas.microsoft.com/office/powerpoint/2010/main" val="8283449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71361" y="1773982"/>
            <a:ext cx="5778364" cy="1071742"/>
          </a:xfrm>
        </p:spPr>
        <p:txBody>
          <a:bodyPr>
            <a:noAutofit/>
          </a:bodyPr>
          <a:lstStyle/>
          <a:p>
            <a:pPr marL="0" indent="0">
              <a:buNone/>
            </a:pPr>
            <a:r>
              <a:rPr lang="de-AT" sz="2400" dirty="0"/>
              <a:t>Wiesen Lebensräume im FFH Artikel 17 Bericht (2019)</a:t>
            </a:r>
          </a:p>
        </p:txBody>
      </p:sp>
      <p:pic>
        <p:nvPicPr>
          <p:cNvPr id="4" name="Grafik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4311" y="3140765"/>
            <a:ext cx="5903240" cy="3045350"/>
          </a:xfrm>
          <a:prstGeom prst="rect">
            <a:avLst/>
          </a:prstGeom>
        </p:spPr>
      </p:pic>
      <p:cxnSp>
        <p:nvCxnSpPr>
          <p:cNvPr id="9" name="Gerader Verbinder 8"/>
          <p:cNvCxnSpPr/>
          <p:nvPr/>
        </p:nvCxnSpPr>
        <p:spPr>
          <a:xfrm flipH="1">
            <a:off x="5104737" y="1089329"/>
            <a:ext cx="1818480" cy="2496709"/>
          </a:xfrm>
          <a:prstGeom prst="line">
            <a:avLst/>
          </a:prstGeom>
          <a:ln w="28575"/>
        </p:spPr>
        <p:style>
          <a:lnRef idx="1">
            <a:schemeClr val="dk1"/>
          </a:lnRef>
          <a:fillRef idx="0">
            <a:schemeClr val="dk1"/>
          </a:fillRef>
          <a:effectRef idx="0">
            <a:schemeClr val="dk1"/>
          </a:effectRef>
          <a:fontRef idx="minor">
            <a:schemeClr val="tx1"/>
          </a:fontRef>
        </p:style>
      </p:cxnSp>
      <p:cxnSp>
        <p:nvCxnSpPr>
          <p:cNvPr id="10" name="Gerader Verbinder 9"/>
          <p:cNvCxnSpPr/>
          <p:nvPr/>
        </p:nvCxnSpPr>
        <p:spPr>
          <a:xfrm flipH="1" flipV="1">
            <a:off x="5104737" y="6186115"/>
            <a:ext cx="1818480" cy="469127"/>
          </a:xfrm>
          <a:prstGeom prst="line">
            <a:avLst/>
          </a:prstGeom>
          <a:ln w="28575"/>
        </p:spPr>
        <p:style>
          <a:lnRef idx="1">
            <a:schemeClr val="dk1"/>
          </a:lnRef>
          <a:fillRef idx="0">
            <a:schemeClr val="dk1"/>
          </a:fillRef>
          <a:effectRef idx="0">
            <a:schemeClr val="dk1"/>
          </a:effectRef>
          <a:fontRef idx="minor">
            <a:schemeClr val="tx1"/>
          </a:fontRef>
        </p:style>
      </p:cxnSp>
      <p:cxnSp>
        <p:nvCxnSpPr>
          <p:cNvPr id="13" name="Gerader Verbinder 12"/>
          <p:cNvCxnSpPr/>
          <p:nvPr/>
        </p:nvCxnSpPr>
        <p:spPr>
          <a:xfrm flipH="1">
            <a:off x="5255813" y="1033669"/>
            <a:ext cx="2025212" cy="2552369"/>
          </a:xfrm>
          <a:prstGeom prst="line">
            <a:avLst/>
          </a:prstGeom>
          <a:ln w="28575"/>
        </p:spPr>
        <p:style>
          <a:lnRef idx="1">
            <a:schemeClr val="dk1"/>
          </a:lnRef>
          <a:fillRef idx="0">
            <a:schemeClr val="dk1"/>
          </a:fillRef>
          <a:effectRef idx="0">
            <a:schemeClr val="dk1"/>
          </a:effectRef>
          <a:fontRef idx="minor">
            <a:schemeClr val="tx1"/>
          </a:fontRef>
        </p:style>
      </p:cxnSp>
      <p:cxnSp>
        <p:nvCxnSpPr>
          <p:cNvPr id="16" name="Gerader Verbinder 15"/>
          <p:cNvCxnSpPr/>
          <p:nvPr/>
        </p:nvCxnSpPr>
        <p:spPr>
          <a:xfrm flipH="1" flipV="1">
            <a:off x="5255813" y="6152323"/>
            <a:ext cx="2025212" cy="502919"/>
          </a:xfrm>
          <a:prstGeom prst="line">
            <a:avLst/>
          </a:prstGeom>
          <a:ln w="28575"/>
        </p:spPr>
        <p:style>
          <a:lnRef idx="1">
            <a:schemeClr val="dk1"/>
          </a:lnRef>
          <a:fillRef idx="0">
            <a:schemeClr val="dk1"/>
          </a:fillRef>
          <a:effectRef idx="0">
            <a:schemeClr val="dk1"/>
          </a:effectRef>
          <a:fontRef idx="minor">
            <a:schemeClr val="tx1"/>
          </a:fontRef>
        </p:style>
      </p:cxnSp>
      <p:pic>
        <p:nvPicPr>
          <p:cNvPr id="7" name="Grafik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923217" y="1033669"/>
            <a:ext cx="357808" cy="5689158"/>
          </a:xfrm>
          <a:prstGeom prst="rect">
            <a:avLst/>
          </a:prstGeom>
          <a:effectLst>
            <a:outerShdw blurRad="76200" dir="13500000" sy="23000" kx="1200000" algn="br" rotWithShape="0">
              <a:prstClr val="black">
                <a:alpha val="20000"/>
              </a:prstClr>
            </a:outerShdw>
          </a:effectLst>
        </p:spPr>
      </p:pic>
      <p:pic>
        <p:nvPicPr>
          <p:cNvPr id="6" name="Grafik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75851" y="0"/>
            <a:ext cx="4516149" cy="6858000"/>
          </a:xfrm>
          <a:prstGeom prst="rect">
            <a:avLst/>
          </a:prstGeom>
        </p:spPr>
      </p:pic>
      <p:sp>
        <p:nvSpPr>
          <p:cNvPr id="8" name="Textfeld 7"/>
          <p:cNvSpPr txBox="1"/>
          <p:nvPr/>
        </p:nvSpPr>
        <p:spPr>
          <a:xfrm>
            <a:off x="7737663" y="6589456"/>
            <a:ext cx="1705916" cy="253916"/>
          </a:xfrm>
          <a:prstGeom prst="rect">
            <a:avLst/>
          </a:prstGeom>
          <a:noFill/>
        </p:spPr>
        <p:txBody>
          <a:bodyPr wrap="none" rtlCol="0">
            <a:spAutoFit/>
          </a:bodyPr>
          <a:lstStyle/>
          <a:p>
            <a:r>
              <a:rPr lang="de-DE" sz="1050" dirty="0">
                <a:solidFill>
                  <a:schemeClr val="bg1"/>
                </a:solidFill>
              </a:rPr>
              <a:t>© BMLUK / LFZ/</a:t>
            </a:r>
            <a:r>
              <a:rPr lang="de-DE" sz="1050" dirty="0" err="1">
                <a:solidFill>
                  <a:schemeClr val="bg1"/>
                </a:solidFill>
              </a:rPr>
              <a:t>Buchgraber</a:t>
            </a:r>
            <a:endParaRPr lang="de-DE" sz="1050" dirty="0">
              <a:solidFill>
                <a:schemeClr val="bg1"/>
              </a:solidFill>
            </a:endParaRPr>
          </a:p>
        </p:txBody>
      </p:sp>
    </p:spTree>
    <p:extLst>
      <p:ext uri="{BB962C8B-B14F-4D97-AF65-F5344CB8AC3E}">
        <p14:creationId xmlns:p14="http://schemas.microsoft.com/office/powerpoint/2010/main" val="2324116616"/>
      </p:ext>
    </p:extLst>
  </p:cSld>
  <p:clrMapOvr>
    <a:masterClrMapping/>
  </p:clrMapOvr>
</p:sld>
</file>

<file path=ppt/theme/theme1.xml><?xml version="1.0" encoding="utf-8"?>
<a:theme xmlns:a="http://schemas.openxmlformats.org/drawingml/2006/main" name="Benutzerdefiniertes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8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satMod val="350000"/>
            </a:schemeClr>
          </a:gs>
        </a:gsLst>
        <a:lin ang="16200000" scaled="1"/>
      </a:gradFill>
      <a:gradFill rotWithShape="1">
        <a:gsLst>
          <a:gs pos="0">
            <a:schemeClr val="phClr">
              <a:tint val="51000"/>
              <a:satMod val="130000"/>
            </a:schemeClr>
          </a:gs>
          <a:gs pos="80000">
            <a:schemeClr val="phClr">
              <a:tint val="15000"/>
              <a:satMod val="130000"/>
            </a:schemeClr>
          </a:gs>
          <a:gs pos="100000">
            <a:schemeClr val="phClr">
              <a:tint val="94000"/>
              <a:satMod val="135000"/>
            </a:schemeClr>
          </a:gs>
        </a:gsLst>
        <a:lin ang="16200000" scaled="1"/>
      </a:gradFill>
    </a:fillStyleLst>
    <a:lnStyleLst>
      <a:ln w="9525" cap="flat" cmpd="sng" algn="ctr">
        <a:solidFill>
          <a:schemeClr val="phClr">
            <a:shade val="95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3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tint val="20000"/>
              <a:satMod val="255000"/>
            </a:schemeClr>
          </a:gs>
        </a:gsLst>
        <a:path path="circle">
          <a:fillToRect l="50000" t="-80000" r="50000" b="180000"/>
        </a:path>
      </a:gradFill>
      <a:gradFill rotWithShape="1">
        <a:gsLst>
          <a:gs pos="0">
            <a:schemeClr val="phClr">
              <a:satMod val="300000"/>
            </a:schemeClr>
          </a:gs>
          <a:gs pos="100000">
            <a:schemeClr val="phClr">
              <a:tint val="8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0</TotalTime>
  <Words>1333</Words>
  <Application>Microsoft Office PowerPoint</Application>
  <PresentationFormat>Breitbild</PresentationFormat>
  <Paragraphs>204</Paragraphs>
  <Slides>15</Slides>
  <Notes>10</Notes>
  <HiddenSlides>1</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15</vt:i4>
      </vt:variant>
    </vt:vector>
  </HeadingPairs>
  <TitlesOfParts>
    <vt:vector size="19" baseType="lpstr">
      <vt:lpstr>Arial</vt:lpstr>
      <vt:lpstr>Calibri</vt:lpstr>
      <vt:lpstr>Calibri Light</vt:lpstr>
      <vt:lpstr>Benutzerdefiniertes Design</vt:lpstr>
      <vt:lpstr>Die Umsetzung der WHVO in Österreich</vt:lpstr>
      <vt:lpstr>PowerPoint-Präsentation</vt:lpstr>
      <vt:lpstr>Die Wiederherstellungsverordnung</vt:lpstr>
      <vt:lpstr>Der Prozess zur Erstellung des Wiederherstellungsplans in Österreich</vt:lpstr>
      <vt:lpstr>PowerPoint-Präsentation</vt:lpstr>
      <vt:lpstr>Arbeitsgruppen &amp; Stakeholder Beteiligung</vt:lpstr>
      <vt:lpstr>PowerPoint-Präsentation</vt:lpstr>
      <vt:lpstr>Herausforderungen…</vt:lpstr>
      <vt:lpstr>PowerPoint-Präsentation</vt:lpstr>
      <vt:lpstr>Entwicklung von Landnutzung auf Schlagebene – extensive Wiesen</vt:lpstr>
      <vt:lpstr>...und Chancen</vt:lpstr>
      <vt:lpstr>Danke für ihre Aufmerksamkeit! </vt:lpstr>
      <vt:lpstr>Der Aufbau der Verordnung</vt:lpstr>
      <vt:lpstr>Aufbau der Verordnung </vt:lpstr>
      <vt:lpstr>IACS (INVEKOS) &amp; Art 11 monitoring….</vt:lpstr>
    </vt:vector>
  </TitlesOfParts>
  <Company>BMVIT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Wildenberg Martin</dc:creator>
  <cp:lastModifiedBy>Wildenberg, Martin</cp:lastModifiedBy>
  <cp:revision>122</cp:revision>
  <dcterms:created xsi:type="dcterms:W3CDTF">2025-08-22T14:46:14Z</dcterms:created>
  <dcterms:modified xsi:type="dcterms:W3CDTF">2025-11-05T08:35:18Z</dcterms:modified>
</cp:coreProperties>
</file>