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4"/>
  </p:sldMasterIdLst>
  <p:notesMasterIdLst>
    <p:notesMasterId r:id="rId6"/>
  </p:notesMasterIdLst>
  <p:handoutMasterIdLst>
    <p:handoutMasterId r:id="rId7"/>
  </p:handoutMasterIdLst>
  <p:sldIdLst>
    <p:sldId id="363" r:id="rId5"/>
  </p:sldIdLst>
  <p:sldSz cx="12192000" cy="6858000"/>
  <p:notesSz cx="7104063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B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341C83-8E16-42AE-A1B8-4FDBA4544FD4}" v="115" dt="2025-09-25T12:50:21.5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ittlere Formatvorlage 3 - Akz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03447BB-5D67-496B-8E87-E561075AD55C}" styleName="Dunkle Formatvorlage 1 - Akz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23" autoAdjust="0"/>
    <p:restoredTop sz="85995" autoAdjust="0"/>
  </p:normalViewPr>
  <p:slideViewPr>
    <p:cSldViewPr>
      <p:cViewPr varScale="1">
        <p:scale>
          <a:sx n="91" d="100"/>
          <a:sy n="91" d="100"/>
        </p:scale>
        <p:origin x="1422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ck Silke" userId="9357e08a-7475-4c66-b8ef-182df7ea15f0" providerId="ADAL" clId="{90428B11-7086-40C0-B704-8EB4B914B0DC}"/>
    <pc:docChg chg="undo custSel delSld modSld modMainMaster modNotesMaster">
      <pc:chgData name="Mock Silke" userId="9357e08a-7475-4c66-b8ef-182df7ea15f0" providerId="ADAL" clId="{90428B11-7086-40C0-B704-8EB4B914B0DC}" dt="2025-10-02T21:09:25.801" v="351" actId="1076"/>
      <pc:docMkLst>
        <pc:docMk/>
      </pc:docMkLst>
      <pc:sldChg chg="modSp del mod modNotes">
        <pc:chgData name="Mock Silke" userId="9357e08a-7475-4c66-b8ef-182df7ea15f0" providerId="ADAL" clId="{90428B11-7086-40C0-B704-8EB4B914B0DC}" dt="2025-09-25T12:26:54.363" v="12" actId="47"/>
        <pc:sldMkLst>
          <pc:docMk/>
          <pc:sldMk cId="4135267118" sldId="302"/>
        </pc:sldMkLst>
      </pc:sldChg>
      <pc:sldChg chg="delSp del mod">
        <pc:chgData name="Mock Silke" userId="9357e08a-7475-4c66-b8ef-182df7ea15f0" providerId="ADAL" clId="{90428B11-7086-40C0-B704-8EB4B914B0DC}" dt="2025-09-25T12:25:41.051" v="8" actId="47"/>
        <pc:sldMkLst>
          <pc:docMk/>
          <pc:sldMk cId="2806620104" sldId="307"/>
        </pc:sldMkLst>
      </pc:sldChg>
      <pc:sldChg chg="del">
        <pc:chgData name="Mock Silke" userId="9357e08a-7475-4c66-b8ef-182df7ea15f0" providerId="ADAL" clId="{90428B11-7086-40C0-B704-8EB4B914B0DC}" dt="2025-09-25T12:23:46" v="0" actId="47"/>
        <pc:sldMkLst>
          <pc:docMk/>
          <pc:sldMk cId="549609726" sldId="330"/>
        </pc:sldMkLst>
      </pc:sldChg>
      <pc:sldChg chg="modSp del modNotes">
        <pc:chgData name="Mock Silke" userId="9357e08a-7475-4c66-b8ef-182df7ea15f0" providerId="ADAL" clId="{90428B11-7086-40C0-B704-8EB4B914B0DC}" dt="2025-09-25T12:27:48.646" v="21" actId="47"/>
        <pc:sldMkLst>
          <pc:docMk/>
          <pc:sldMk cId="3114337721" sldId="351"/>
        </pc:sldMkLst>
      </pc:sldChg>
      <pc:sldChg chg="modSp del mod modNotes">
        <pc:chgData name="Mock Silke" userId="9357e08a-7475-4c66-b8ef-182df7ea15f0" providerId="ADAL" clId="{90428B11-7086-40C0-B704-8EB4B914B0DC}" dt="2025-09-25T12:27:47.810" v="20" actId="47"/>
        <pc:sldMkLst>
          <pc:docMk/>
          <pc:sldMk cId="3114337721" sldId="354"/>
        </pc:sldMkLst>
      </pc:sldChg>
      <pc:sldChg chg="modSp del mod modNotes">
        <pc:chgData name="Mock Silke" userId="9357e08a-7475-4c66-b8ef-182df7ea15f0" providerId="ADAL" clId="{90428B11-7086-40C0-B704-8EB4B914B0DC}" dt="2025-09-25T12:27:55.416" v="23" actId="47"/>
        <pc:sldMkLst>
          <pc:docMk/>
          <pc:sldMk cId="3114337721" sldId="355"/>
        </pc:sldMkLst>
      </pc:sldChg>
      <pc:sldChg chg="del">
        <pc:chgData name="Mock Silke" userId="9357e08a-7475-4c66-b8ef-182df7ea15f0" providerId="ADAL" clId="{90428B11-7086-40C0-B704-8EB4B914B0DC}" dt="2025-09-25T12:24:02.105" v="4" actId="47"/>
        <pc:sldMkLst>
          <pc:docMk/>
          <pc:sldMk cId="579086174" sldId="361"/>
        </pc:sldMkLst>
      </pc:sldChg>
      <pc:sldChg chg="addSp delSp modSp mod modTransition setBg modNotes">
        <pc:chgData name="Mock Silke" userId="9357e08a-7475-4c66-b8ef-182df7ea15f0" providerId="ADAL" clId="{90428B11-7086-40C0-B704-8EB4B914B0DC}" dt="2025-10-02T21:09:25.801" v="351" actId="1076"/>
        <pc:sldMkLst>
          <pc:docMk/>
          <pc:sldMk cId="1270606352" sldId="363"/>
        </pc:sldMkLst>
        <pc:spChg chg="mod">
          <ac:chgData name="Mock Silke" userId="9357e08a-7475-4c66-b8ef-182df7ea15f0" providerId="ADAL" clId="{90428B11-7086-40C0-B704-8EB4B914B0DC}" dt="2025-10-02T21:09:25.801" v="351" actId="1076"/>
          <ac:spMkLst>
            <pc:docMk/>
            <pc:sldMk cId="1270606352" sldId="363"/>
            <ac:spMk id="6" creationId="{99294660-2A37-BE88-3DC2-D831DE803A3B}"/>
          </ac:spMkLst>
        </pc:spChg>
        <pc:spChg chg="add del mod">
          <ac:chgData name="Mock Silke" userId="9357e08a-7475-4c66-b8ef-182df7ea15f0" providerId="ADAL" clId="{90428B11-7086-40C0-B704-8EB4B914B0DC}" dt="2025-09-25T12:44:37.553" v="129" actId="115"/>
          <ac:spMkLst>
            <pc:docMk/>
            <pc:sldMk cId="1270606352" sldId="363"/>
            <ac:spMk id="19" creationId="{4205A13B-D92B-57A3-E573-0E30ACCD7D2D}"/>
          </ac:spMkLst>
        </pc:spChg>
        <pc:picChg chg="add mod">
          <ac:chgData name="Mock Silke" userId="9357e08a-7475-4c66-b8ef-182df7ea15f0" providerId="ADAL" clId="{90428B11-7086-40C0-B704-8EB4B914B0DC}" dt="2025-09-25T12:50:02.787" v="155" actId="1076"/>
          <ac:picMkLst>
            <pc:docMk/>
            <pc:sldMk cId="1270606352" sldId="363"/>
            <ac:picMk id="2" creationId="{555B1C72-7613-66C5-F641-6F5D680454FA}"/>
          </ac:picMkLst>
        </pc:picChg>
        <pc:picChg chg="add mod">
          <ac:chgData name="Mock Silke" userId="9357e08a-7475-4c66-b8ef-182df7ea15f0" providerId="ADAL" clId="{90428B11-7086-40C0-B704-8EB4B914B0DC}" dt="2025-09-25T12:49:58.562" v="153" actId="1076"/>
          <ac:picMkLst>
            <pc:docMk/>
            <pc:sldMk cId="1270606352" sldId="363"/>
            <ac:picMk id="4" creationId="{B4C7DC7A-C089-67BB-5370-CA0C76E70513}"/>
          </ac:picMkLst>
        </pc:picChg>
        <pc:picChg chg="add mod">
          <ac:chgData name="Mock Silke" userId="9357e08a-7475-4c66-b8ef-182df7ea15f0" providerId="ADAL" clId="{90428B11-7086-40C0-B704-8EB4B914B0DC}" dt="2025-09-25T12:50:10.315" v="158" actId="14100"/>
          <ac:picMkLst>
            <pc:docMk/>
            <pc:sldMk cId="1270606352" sldId="363"/>
            <ac:picMk id="5" creationId="{E00E48AB-FFAD-785D-7976-DF342D3C5ACC}"/>
          </ac:picMkLst>
        </pc:picChg>
        <pc:picChg chg="mod">
          <ac:chgData name="Mock Silke" userId="9357e08a-7475-4c66-b8ef-182df7ea15f0" providerId="ADAL" clId="{90428B11-7086-40C0-B704-8EB4B914B0DC}" dt="2025-10-02T21:09:13.859" v="350" actId="1076"/>
          <ac:picMkLst>
            <pc:docMk/>
            <pc:sldMk cId="1270606352" sldId="363"/>
            <ac:picMk id="12" creationId="{C00590F6-9A76-BC85-2AFB-5C41816D4E6E}"/>
          </ac:picMkLst>
        </pc:picChg>
        <pc:picChg chg="mod">
          <ac:chgData name="Mock Silke" userId="9357e08a-7475-4c66-b8ef-182df7ea15f0" providerId="ADAL" clId="{90428B11-7086-40C0-B704-8EB4B914B0DC}" dt="2025-09-25T12:41:47.743" v="34" actId="1076"/>
          <ac:picMkLst>
            <pc:docMk/>
            <pc:sldMk cId="1270606352" sldId="363"/>
            <ac:picMk id="2050" creationId="{24E7F633-3CBC-1B19-5C44-BB652BF047A7}"/>
          </ac:picMkLst>
        </pc:picChg>
        <pc:cxnChg chg="add mod">
          <ac:chgData name="Mock Silke" userId="9357e08a-7475-4c66-b8ef-182df7ea15f0" providerId="ADAL" clId="{90428B11-7086-40C0-B704-8EB4B914B0DC}" dt="2025-09-25T12:46:04.201" v="150" actId="14100"/>
          <ac:cxnSpMkLst>
            <pc:docMk/>
            <pc:sldMk cId="1270606352" sldId="363"/>
            <ac:cxnSpMk id="10" creationId="{AA37ADE2-7DB5-B914-6525-09F8018EA68E}"/>
          </ac:cxnSpMkLst>
        </pc:cxnChg>
      </pc:sldChg>
      <pc:sldChg chg="del">
        <pc:chgData name="Mock Silke" userId="9357e08a-7475-4c66-b8ef-182df7ea15f0" providerId="ADAL" clId="{90428B11-7086-40C0-B704-8EB4B914B0DC}" dt="2025-09-25T12:23:55.779" v="1" actId="47"/>
        <pc:sldMkLst>
          <pc:docMk/>
          <pc:sldMk cId="1509962129" sldId="364"/>
        </pc:sldMkLst>
      </pc:sldChg>
      <pc:sldChg chg="del">
        <pc:chgData name="Mock Silke" userId="9357e08a-7475-4c66-b8ef-182df7ea15f0" providerId="ADAL" clId="{90428B11-7086-40C0-B704-8EB4B914B0DC}" dt="2025-09-25T12:23:57.832" v="2" actId="47"/>
        <pc:sldMkLst>
          <pc:docMk/>
          <pc:sldMk cId="1079504633" sldId="365"/>
        </pc:sldMkLst>
      </pc:sldChg>
      <pc:sldChg chg="del">
        <pc:chgData name="Mock Silke" userId="9357e08a-7475-4c66-b8ef-182df7ea15f0" providerId="ADAL" clId="{90428B11-7086-40C0-B704-8EB4B914B0DC}" dt="2025-09-25T12:24:00.511" v="3" actId="47"/>
        <pc:sldMkLst>
          <pc:docMk/>
          <pc:sldMk cId="3999472263" sldId="367"/>
        </pc:sldMkLst>
      </pc:sldChg>
      <pc:sldMasterChg chg="modSp modSldLayout">
        <pc:chgData name="Mock Silke" userId="9357e08a-7475-4c66-b8ef-182df7ea15f0" providerId="ADAL" clId="{90428B11-7086-40C0-B704-8EB4B914B0DC}" dt="2025-09-25T12:26:43.278" v="11"/>
        <pc:sldMasterMkLst>
          <pc:docMk/>
          <pc:sldMasterMk cId="1108816279" sldId="2147483708"/>
        </pc:sldMasterMkLst>
        <pc:spChg chg="mod">
          <ac:chgData name="Mock Silke" userId="9357e08a-7475-4c66-b8ef-182df7ea15f0" providerId="ADAL" clId="{90428B11-7086-40C0-B704-8EB4B914B0DC}" dt="2025-09-25T12:26:43.278" v="11"/>
          <ac:spMkLst>
            <pc:docMk/>
            <pc:sldMasterMk cId="1108816279" sldId="2147483708"/>
            <ac:spMk id="2" creationId="{00000000-0000-0000-0000-000000000000}"/>
          </ac:spMkLst>
        </pc:spChg>
        <pc:spChg chg="mod">
          <ac:chgData name="Mock Silke" userId="9357e08a-7475-4c66-b8ef-182df7ea15f0" providerId="ADAL" clId="{90428B11-7086-40C0-B704-8EB4B914B0DC}" dt="2025-09-25T12:26:43.278" v="11"/>
          <ac:spMkLst>
            <pc:docMk/>
            <pc:sldMasterMk cId="1108816279" sldId="2147483708"/>
            <ac:spMk id="3" creationId="{00000000-0000-0000-0000-000000000000}"/>
          </ac:spMkLst>
        </pc:spChg>
        <pc:spChg chg="mod">
          <ac:chgData name="Mock Silke" userId="9357e08a-7475-4c66-b8ef-182df7ea15f0" providerId="ADAL" clId="{90428B11-7086-40C0-B704-8EB4B914B0DC}" dt="2025-09-25T12:26:43.278" v="11"/>
          <ac:spMkLst>
            <pc:docMk/>
            <pc:sldMasterMk cId="1108816279" sldId="2147483708"/>
            <ac:spMk id="4" creationId="{00000000-0000-0000-0000-000000000000}"/>
          </ac:spMkLst>
        </pc:spChg>
        <pc:spChg chg="mod">
          <ac:chgData name="Mock Silke" userId="9357e08a-7475-4c66-b8ef-182df7ea15f0" providerId="ADAL" clId="{90428B11-7086-40C0-B704-8EB4B914B0DC}" dt="2025-09-25T12:26:43.278" v="11"/>
          <ac:spMkLst>
            <pc:docMk/>
            <pc:sldMasterMk cId="1108816279" sldId="2147483708"/>
            <ac:spMk id="5" creationId="{00000000-0000-0000-0000-000000000000}"/>
          </ac:spMkLst>
        </pc:spChg>
        <pc:spChg chg="mod">
          <ac:chgData name="Mock Silke" userId="9357e08a-7475-4c66-b8ef-182df7ea15f0" providerId="ADAL" clId="{90428B11-7086-40C0-B704-8EB4B914B0DC}" dt="2025-09-25T12:26:43.278" v="11"/>
          <ac:spMkLst>
            <pc:docMk/>
            <pc:sldMasterMk cId="1108816279" sldId="2147483708"/>
            <ac:spMk id="6" creationId="{00000000-0000-0000-0000-000000000000}"/>
          </ac:spMkLst>
        </pc:spChg>
        <pc:sldLayoutChg chg="modSp">
          <pc:chgData name="Mock Silke" userId="9357e08a-7475-4c66-b8ef-182df7ea15f0" providerId="ADAL" clId="{90428B11-7086-40C0-B704-8EB4B914B0DC}" dt="2025-09-25T12:26:43.278" v="11"/>
          <pc:sldLayoutMkLst>
            <pc:docMk/>
            <pc:sldMasterMk cId="1108816279" sldId="2147483708"/>
            <pc:sldLayoutMk cId="2162739603" sldId="2147483709"/>
          </pc:sldLayoutMkLst>
          <pc:spChg chg="mod">
            <ac:chgData name="Mock Silke" userId="9357e08a-7475-4c66-b8ef-182df7ea15f0" providerId="ADAL" clId="{90428B11-7086-40C0-B704-8EB4B914B0DC}" dt="2025-09-25T12:26:43.278" v="11"/>
            <ac:spMkLst>
              <pc:docMk/>
              <pc:sldMasterMk cId="1108816279" sldId="2147483708"/>
              <pc:sldLayoutMk cId="2162739603" sldId="2147483709"/>
              <ac:spMk id="2" creationId="{00000000-0000-0000-0000-000000000000}"/>
            </ac:spMkLst>
          </pc:spChg>
          <pc:spChg chg="mod">
            <ac:chgData name="Mock Silke" userId="9357e08a-7475-4c66-b8ef-182df7ea15f0" providerId="ADAL" clId="{90428B11-7086-40C0-B704-8EB4B914B0DC}" dt="2025-09-25T12:26:43.278" v="11"/>
            <ac:spMkLst>
              <pc:docMk/>
              <pc:sldMasterMk cId="1108816279" sldId="2147483708"/>
              <pc:sldLayoutMk cId="2162739603" sldId="2147483709"/>
              <ac:spMk id="3" creationId="{00000000-0000-0000-0000-000000000000}"/>
            </ac:spMkLst>
          </pc:spChg>
        </pc:sldLayoutChg>
        <pc:sldLayoutChg chg="modSp">
          <pc:chgData name="Mock Silke" userId="9357e08a-7475-4c66-b8ef-182df7ea15f0" providerId="ADAL" clId="{90428B11-7086-40C0-B704-8EB4B914B0DC}" dt="2025-09-25T12:26:43.278" v="11"/>
          <pc:sldLayoutMkLst>
            <pc:docMk/>
            <pc:sldMasterMk cId="1108816279" sldId="2147483708"/>
            <pc:sldLayoutMk cId="2456300135" sldId="2147483711"/>
          </pc:sldLayoutMkLst>
          <pc:spChg chg="mod">
            <ac:chgData name="Mock Silke" userId="9357e08a-7475-4c66-b8ef-182df7ea15f0" providerId="ADAL" clId="{90428B11-7086-40C0-B704-8EB4B914B0DC}" dt="2025-09-25T12:26:43.278" v="11"/>
            <ac:spMkLst>
              <pc:docMk/>
              <pc:sldMasterMk cId="1108816279" sldId="2147483708"/>
              <pc:sldLayoutMk cId="2456300135" sldId="2147483711"/>
              <ac:spMk id="2" creationId="{00000000-0000-0000-0000-000000000000}"/>
            </ac:spMkLst>
          </pc:spChg>
          <pc:spChg chg="mod">
            <ac:chgData name="Mock Silke" userId="9357e08a-7475-4c66-b8ef-182df7ea15f0" providerId="ADAL" clId="{90428B11-7086-40C0-B704-8EB4B914B0DC}" dt="2025-09-25T12:26:43.278" v="11"/>
            <ac:spMkLst>
              <pc:docMk/>
              <pc:sldMasterMk cId="1108816279" sldId="2147483708"/>
              <pc:sldLayoutMk cId="2456300135" sldId="2147483711"/>
              <ac:spMk id="3" creationId="{00000000-0000-0000-0000-000000000000}"/>
            </ac:spMkLst>
          </pc:spChg>
        </pc:sldLayoutChg>
        <pc:sldLayoutChg chg="modSp">
          <pc:chgData name="Mock Silke" userId="9357e08a-7475-4c66-b8ef-182df7ea15f0" providerId="ADAL" clId="{90428B11-7086-40C0-B704-8EB4B914B0DC}" dt="2025-09-25T12:26:43.278" v="11"/>
          <pc:sldLayoutMkLst>
            <pc:docMk/>
            <pc:sldMasterMk cId="1108816279" sldId="2147483708"/>
            <pc:sldLayoutMk cId="516777945" sldId="2147483712"/>
          </pc:sldLayoutMkLst>
          <pc:spChg chg="mod">
            <ac:chgData name="Mock Silke" userId="9357e08a-7475-4c66-b8ef-182df7ea15f0" providerId="ADAL" clId="{90428B11-7086-40C0-B704-8EB4B914B0DC}" dt="2025-09-25T12:26:43.278" v="11"/>
            <ac:spMkLst>
              <pc:docMk/>
              <pc:sldMasterMk cId="1108816279" sldId="2147483708"/>
              <pc:sldLayoutMk cId="516777945" sldId="2147483712"/>
              <ac:spMk id="3" creationId="{00000000-0000-0000-0000-000000000000}"/>
            </ac:spMkLst>
          </pc:spChg>
          <pc:spChg chg="mod">
            <ac:chgData name="Mock Silke" userId="9357e08a-7475-4c66-b8ef-182df7ea15f0" providerId="ADAL" clId="{90428B11-7086-40C0-B704-8EB4B914B0DC}" dt="2025-09-25T12:26:43.278" v="11"/>
            <ac:spMkLst>
              <pc:docMk/>
              <pc:sldMasterMk cId="1108816279" sldId="2147483708"/>
              <pc:sldLayoutMk cId="516777945" sldId="2147483712"/>
              <ac:spMk id="4" creationId="{00000000-0000-0000-0000-000000000000}"/>
            </ac:spMkLst>
          </pc:spChg>
        </pc:sldLayoutChg>
        <pc:sldLayoutChg chg="modSp">
          <pc:chgData name="Mock Silke" userId="9357e08a-7475-4c66-b8ef-182df7ea15f0" providerId="ADAL" clId="{90428B11-7086-40C0-B704-8EB4B914B0DC}" dt="2025-09-25T12:26:43.278" v="11"/>
          <pc:sldLayoutMkLst>
            <pc:docMk/>
            <pc:sldMasterMk cId="1108816279" sldId="2147483708"/>
            <pc:sldLayoutMk cId="3521462906" sldId="2147483713"/>
          </pc:sldLayoutMkLst>
          <pc:spChg chg="mod">
            <ac:chgData name="Mock Silke" userId="9357e08a-7475-4c66-b8ef-182df7ea15f0" providerId="ADAL" clId="{90428B11-7086-40C0-B704-8EB4B914B0DC}" dt="2025-09-25T12:26:43.278" v="11"/>
            <ac:spMkLst>
              <pc:docMk/>
              <pc:sldMasterMk cId="1108816279" sldId="2147483708"/>
              <pc:sldLayoutMk cId="3521462906" sldId="2147483713"/>
              <ac:spMk id="3" creationId="{00000000-0000-0000-0000-000000000000}"/>
            </ac:spMkLst>
          </pc:spChg>
          <pc:spChg chg="mod">
            <ac:chgData name="Mock Silke" userId="9357e08a-7475-4c66-b8ef-182df7ea15f0" providerId="ADAL" clId="{90428B11-7086-40C0-B704-8EB4B914B0DC}" dt="2025-09-25T12:26:43.278" v="11"/>
            <ac:spMkLst>
              <pc:docMk/>
              <pc:sldMasterMk cId="1108816279" sldId="2147483708"/>
              <pc:sldLayoutMk cId="3521462906" sldId="2147483713"/>
              <ac:spMk id="4" creationId="{00000000-0000-0000-0000-000000000000}"/>
            </ac:spMkLst>
          </pc:spChg>
          <pc:spChg chg="mod">
            <ac:chgData name="Mock Silke" userId="9357e08a-7475-4c66-b8ef-182df7ea15f0" providerId="ADAL" clId="{90428B11-7086-40C0-B704-8EB4B914B0DC}" dt="2025-09-25T12:26:43.278" v="11"/>
            <ac:spMkLst>
              <pc:docMk/>
              <pc:sldMasterMk cId="1108816279" sldId="2147483708"/>
              <pc:sldLayoutMk cId="3521462906" sldId="2147483713"/>
              <ac:spMk id="5" creationId="{00000000-0000-0000-0000-000000000000}"/>
            </ac:spMkLst>
          </pc:spChg>
          <pc:spChg chg="mod">
            <ac:chgData name="Mock Silke" userId="9357e08a-7475-4c66-b8ef-182df7ea15f0" providerId="ADAL" clId="{90428B11-7086-40C0-B704-8EB4B914B0DC}" dt="2025-09-25T12:26:43.278" v="11"/>
            <ac:spMkLst>
              <pc:docMk/>
              <pc:sldMasterMk cId="1108816279" sldId="2147483708"/>
              <pc:sldLayoutMk cId="3521462906" sldId="2147483713"/>
              <ac:spMk id="6" creationId="{00000000-0000-0000-0000-000000000000}"/>
            </ac:spMkLst>
          </pc:spChg>
        </pc:sldLayoutChg>
        <pc:sldLayoutChg chg="modSp">
          <pc:chgData name="Mock Silke" userId="9357e08a-7475-4c66-b8ef-182df7ea15f0" providerId="ADAL" clId="{90428B11-7086-40C0-B704-8EB4B914B0DC}" dt="2025-09-25T12:26:43.278" v="11"/>
          <pc:sldLayoutMkLst>
            <pc:docMk/>
            <pc:sldMasterMk cId="1108816279" sldId="2147483708"/>
            <pc:sldLayoutMk cId="1979709381" sldId="2147483716"/>
          </pc:sldLayoutMkLst>
          <pc:spChg chg="mod">
            <ac:chgData name="Mock Silke" userId="9357e08a-7475-4c66-b8ef-182df7ea15f0" providerId="ADAL" clId="{90428B11-7086-40C0-B704-8EB4B914B0DC}" dt="2025-09-25T12:26:43.278" v="11"/>
            <ac:spMkLst>
              <pc:docMk/>
              <pc:sldMasterMk cId="1108816279" sldId="2147483708"/>
              <pc:sldLayoutMk cId="1979709381" sldId="2147483716"/>
              <ac:spMk id="2" creationId="{00000000-0000-0000-0000-000000000000}"/>
            </ac:spMkLst>
          </pc:spChg>
          <pc:spChg chg="mod">
            <ac:chgData name="Mock Silke" userId="9357e08a-7475-4c66-b8ef-182df7ea15f0" providerId="ADAL" clId="{90428B11-7086-40C0-B704-8EB4B914B0DC}" dt="2025-09-25T12:26:43.278" v="11"/>
            <ac:spMkLst>
              <pc:docMk/>
              <pc:sldMasterMk cId="1108816279" sldId="2147483708"/>
              <pc:sldLayoutMk cId="1979709381" sldId="2147483716"/>
              <ac:spMk id="3" creationId="{00000000-0000-0000-0000-000000000000}"/>
            </ac:spMkLst>
          </pc:spChg>
          <pc:spChg chg="mod">
            <ac:chgData name="Mock Silke" userId="9357e08a-7475-4c66-b8ef-182df7ea15f0" providerId="ADAL" clId="{90428B11-7086-40C0-B704-8EB4B914B0DC}" dt="2025-09-25T12:26:43.278" v="11"/>
            <ac:spMkLst>
              <pc:docMk/>
              <pc:sldMasterMk cId="1108816279" sldId="2147483708"/>
              <pc:sldLayoutMk cId="1979709381" sldId="2147483716"/>
              <ac:spMk id="4" creationId="{00000000-0000-0000-0000-000000000000}"/>
            </ac:spMkLst>
          </pc:spChg>
        </pc:sldLayoutChg>
        <pc:sldLayoutChg chg="modSp">
          <pc:chgData name="Mock Silke" userId="9357e08a-7475-4c66-b8ef-182df7ea15f0" providerId="ADAL" clId="{90428B11-7086-40C0-B704-8EB4B914B0DC}" dt="2025-09-25T12:26:43.278" v="11"/>
          <pc:sldLayoutMkLst>
            <pc:docMk/>
            <pc:sldMasterMk cId="1108816279" sldId="2147483708"/>
            <pc:sldLayoutMk cId="3137976731" sldId="2147483717"/>
          </pc:sldLayoutMkLst>
          <pc:spChg chg="mod">
            <ac:chgData name="Mock Silke" userId="9357e08a-7475-4c66-b8ef-182df7ea15f0" providerId="ADAL" clId="{90428B11-7086-40C0-B704-8EB4B914B0DC}" dt="2025-09-25T12:26:43.278" v="11"/>
            <ac:spMkLst>
              <pc:docMk/>
              <pc:sldMasterMk cId="1108816279" sldId="2147483708"/>
              <pc:sldLayoutMk cId="3137976731" sldId="2147483717"/>
              <ac:spMk id="2" creationId="{00000000-0000-0000-0000-000000000000}"/>
            </ac:spMkLst>
          </pc:spChg>
          <pc:spChg chg="mod">
            <ac:chgData name="Mock Silke" userId="9357e08a-7475-4c66-b8ef-182df7ea15f0" providerId="ADAL" clId="{90428B11-7086-40C0-B704-8EB4B914B0DC}" dt="2025-09-25T12:26:43.278" v="11"/>
            <ac:spMkLst>
              <pc:docMk/>
              <pc:sldMasterMk cId="1108816279" sldId="2147483708"/>
              <pc:sldLayoutMk cId="3137976731" sldId="2147483717"/>
              <ac:spMk id="3" creationId="{00000000-0000-0000-0000-000000000000}"/>
            </ac:spMkLst>
          </pc:spChg>
          <pc:spChg chg="mod">
            <ac:chgData name="Mock Silke" userId="9357e08a-7475-4c66-b8ef-182df7ea15f0" providerId="ADAL" clId="{90428B11-7086-40C0-B704-8EB4B914B0DC}" dt="2025-09-25T12:26:43.278" v="11"/>
            <ac:spMkLst>
              <pc:docMk/>
              <pc:sldMasterMk cId="1108816279" sldId="2147483708"/>
              <pc:sldLayoutMk cId="3137976731" sldId="2147483717"/>
              <ac:spMk id="4" creationId="{00000000-0000-0000-0000-000000000000}"/>
            </ac:spMkLst>
          </pc:spChg>
        </pc:sldLayoutChg>
        <pc:sldLayoutChg chg="modSp">
          <pc:chgData name="Mock Silke" userId="9357e08a-7475-4c66-b8ef-182df7ea15f0" providerId="ADAL" clId="{90428B11-7086-40C0-B704-8EB4B914B0DC}" dt="2025-09-25T12:26:43.278" v="11"/>
          <pc:sldLayoutMkLst>
            <pc:docMk/>
            <pc:sldMasterMk cId="1108816279" sldId="2147483708"/>
            <pc:sldLayoutMk cId="584895165" sldId="2147483719"/>
          </pc:sldLayoutMkLst>
          <pc:spChg chg="mod">
            <ac:chgData name="Mock Silke" userId="9357e08a-7475-4c66-b8ef-182df7ea15f0" providerId="ADAL" clId="{90428B11-7086-40C0-B704-8EB4B914B0DC}" dt="2025-09-25T12:26:43.278" v="11"/>
            <ac:spMkLst>
              <pc:docMk/>
              <pc:sldMasterMk cId="1108816279" sldId="2147483708"/>
              <pc:sldLayoutMk cId="584895165" sldId="2147483719"/>
              <ac:spMk id="2" creationId="{00000000-0000-0000-0000-000000000000}"/>
            </ac:spMkLst>
          </pc:spChg>
          <pc:spChg chg="mod">
            <ac:chgData name="Mock Silke" userId="9357e08a-7475-4c66-b8ef-182df7ea15f0" providerId="ADAL" clId="{90428B11-7086-40C0-B704-8EB4B914B0DC}" dt="2025-09-25T12:26:43.278" v="11"/>
            <ac:spMkLst>
              <pc:docMk/>
              <pc:sldMasterMk cId="1108816279" sldId="2147483708"/>
              <pc:sldLayoutMk cId="584895165" sldId="2147483719"/>
              <ac:spMk id="3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3078427" cy="511731"/>
          </a:xfrm>
          <a:prstGeom prst="rect">
            <a:avLst/>
          </a:prstGeom>
        </p:spPr>
        <p:txBody>
          <a:bodyPr vert="horz" lIns="94778" tIns="47389" rIns="94778" bIns="47389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3994" y="1"/>
            <a:ext cx="3078427" cy="511731"/>
          </a:xfrm>
          <a:prstGeom prst="rect">
            <a:avLst/>
          </a:prstGeom>
        </p:spPr>
        <p:txBody>
          <a:bodyPr vert="horz" lIns="94778" tIns="47389" rIns="94778" bIns="47389" rtlCol="0"/>
          <a:lstStyle>
            <a:lvl1pPr algn="r">
              <a:defRPr sz="1200"/>
            </a:lvl1pPr>
          </a:lstStyle>
          <a:p>
            <a:fld id="{15F139F4-A552-478E-861D-5C0869FB5D1E}" type="datetimeFigureOut">
              <a:rPr lang="de-DE" smtClean="0"/>
              <a:pPr/>
              <a:t>02.10.2025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3" y="9721108"/>
            <a:ext cx="3078427" cy="511731"/>
          </a:xfrm>
          <a:prstGeom prst="rect">
            <a:avLst/>
          </a:prstGeom>
        </p:spPr>
        <p:txBody>
          <a:bodyPr vert="horz" lIns="94778" tIns="47389" rIns="94778" bIns="47389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3994" y="9721108"/>
            <a:ext cx="3078427" cy="511731"/>
          </a:xfrm>
          <a:prstGeom prst="rect">
            <a:avLst/>
          </a:prstGeom>
        </p:spPr>
        <p:txBody>
          <a:bodyPr vert="horz" lIns="94778" tIns="47389" rIns="94778" bIns="47389" rtlCol="0" anchor="b"/>
          <a:lstStyle>
            <a:lvl1pPr algn="r">
              <a:defRPr sz="1200"/>
            </a:lvl1pPr>
          </a:lstStyle>
          <a:p>
            <a:fld id="{F788DC9C-B609-4D3F-82D7-BB1BA1FB5C38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38580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3078427" cy="511731"/>
          </a:xfrm>
          <a:prstGeom prst="rect">
            <a:avLst/>
          </a:prstGeom>
        </p:spPr>
        <p:txBody>
          <a:bodyPr vert="horz" lIns="94778" tIns="47389" rIns="94778" bIns="47389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994" y="1"/>
            <a:ext cx="3078427" cy="511731"/>
          </a:xfrm>
          <a:prstGeom prst="rect">
            <a:avLst/>
          </a:prstGeom>
        </p:spPr>
        <p:txBody>
          <a:bodyPr vert="horz" lIns="94778" tIns="47389" rIns="94778" bIns="47389" rtlCol="0"/>
          <a:lstStyle>
            <a:lvl1pPr algn="r">
              <a:defRPr sz="1200"/>
            </a:lvl1pPr>
          </a:lstStyle>
          <a:p>
            <a:fld id="{80B7FA13-7B56-448F-B8C7-1D676659C5E1}" type="datetimeFigureOut">
              <a:rPr lang="de-DE" smtClean="0"/>
              <a:pPr/>
              <a:t>02.10.2025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9938"/>
            <a:ext cx="6818313" cy="3835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78" tIns="47389" rIns="94778" bIns="47389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407" y="4861443"/>
            <a:ext cx="5683250" cy="4605577"/>
          </a:xfrm>
          <a:prstGeom prst="rect">
            <a:avLst/>
          </a:prstGeom>
        </p:spPr>
        <p:txBody>
          <a:bodyPr vert="horz" lIns="94778" tIns="47389" rIns="94778" bIns="47389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3" y="9721108"/>
            <a:ext cx="3078427" cy="511731"/>
          </a:xfrm>
          <a:prstGeom prst="rect">
            <a:avLst/>
          </a:prstGeom>
        </p:spPr>
        <p:txBody>
          <a:bodyPr vert="horz" lIns="94778" tIns="47389" rIns="94778" bIns="47389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994" y="9721108"/>
            <a:ext cx="3078427" cy="511731"/>
          </a:xfrm>
          <a:prstGeom prst="rect">
            <a:avLst/>
          </a:prstGeom>
        </p:spPr>
        <p:txBody>
          <a:bodyPr vert="horz" lIns="94778" tIns="47389" rIns="94778" bIns="47389" rtlCol="0" anchor="b"/>
          <a:lstStyle>
            <a:lvl1pPr algn="r">
              <a:defRPr sz="1200"/>
            </a:lvl1pPr>
          </a:lstStyle>
          <a:p>
            <a:fld id="{2887D5B3-1297-463B-B538-DC3A2AF38A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7856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A0A2A7-A261-AEE6-D290-6FD43D350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0741248-1C5E-455F-BB6F-1151B3B6EF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42875" y="769938"/>
            <a:ext cx="6818313" cy="3835400"/>
          </a:xfrm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492632B1-9F41-9F92-01C9-AD65BE2820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496B897-70A4-8A52-758F-9B8B94D0B1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87D5B3-1297-463B-B538-DC3A2AF38A69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7472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11F59-C7DE-47F5-9B19-FD2BCFCB7E1C}" type="datetime1">
              <a:rPr lang="de-DE" smtClean="0"/>
              <a:pPr/>
              <a:t>02.10.2025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9E51-80AF-4819-AEC1-8D45BC96B54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2739603"/>
      </p:ext>
    </p:extLst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7DDAC-AB83-45C0-A116-BE2BAB655A61}" type="datetime1">
              <a:rPr lang="de-DE" smtClean="0"/>
              <a:pPr/>
              <a:t>02.10.2025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9E51-80AF-4819-AEC1-8D45BC96B54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4495466"/>
      </p:ext>
    </p:extLst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91A59-0C1E-4A49-8A1A-18A100F0E77C}" type="datetime1">
              <a:rPr lang="de-DE" smtClean="0"/>
              <a:pPr/>
              <a:t>02.10.2025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9E51-80AF-4819-AEC1-8D45BC96B54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4895165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051C3-9F39-4AAA-931E-CE52FDE947C3}" type="datetime1">
              <a:rPr lang="de-DE" smtClean="0"/>
              <a:pPr/>
              <a:t>02.10.2025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9E51-80AF-4819-AEC1-8D45BC96B54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48081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5A75-EBCF-41EC-9994-04473627AC6C}" type="datetime1">
              <a:rPr lang="de-DE" smtClean="0"/>
              <a:pPr/>
              <a:t>02.10.2025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9E51-80AF-4819-AEC1-8D45BC96B54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6300135"/>
      </p:ext>
    </p:extLst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D6F95-C11F-4EC5-B347-6A676D903AD6}" type="datetime1">
              <a:rPr lang="de-DE" smtClean="0"/>
              <a:pPr/>
              <a:t>02.10.2025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9E51-80AF-4819-AEC1-8D45BC96B54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6777945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AE154-C625-4E1E-9B42-E1EE9CDFDBDF}" type="datetime1">
              <a:rPr lang="de-DE" smtClean="0"/>
              <a:pPr/>
              <a:t>02.10.2025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9E51-80AF-4819-AEC1-8D45BC96B54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1462906"/>
      </p:ext>
    </p:extLst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57207-DB1A-4115-8DCF-252F986DB986}" type="datetime1">
              <a:rPr lang="de-DE" smtClean="0"/>
              <a:pPr/>
              <a:t>02.10.2025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9E51-80AF-4819-AEC1-8D45BC96B54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47628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D604-0106-4096-8CAC-309EB18E7D2A}" type="datetime1">
              <a:rPr lang="de-DE" smtClean="0"/>
              <a:pPr/>
              <a:t>02.10.2025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9E51-80AF-4819-AEC1-8D45BC96B54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4462041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7A8D-18C3-4EB6-BECC-7034D89F0553}" type="datetime1">
              <a:rPr lang="de-DE" smtClean="0"/>
              <a:pPr/>
              <a:t>02.10.2025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9E51-80AF-4819-AEC1-8D45BC96B54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9709381"/>
      </p:ext>
    </p:extLst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7EB3-28E0-4DAD-967C-0D7141496BAE}" type="datetime1">
              <a:rPr lang="de-DE" smtClean="0"/>
              <a:pPr/>
              <a:t>02.10.2025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99E51-80AF-4819-AEC1-8D45BC96B54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7976731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1488C-3575-4D41-AA8A-8F6D28B29BC4}" type="datetime1">
              <a:rPr lang="de-DE" smtClean="0"/>
              <a:pPr/>
              <a:t>02.10.2025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99E51-80AF-4819-AEC1-8D45BC96B54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8816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>
    <p:wipe dir="d"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jpe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54000">
              <a:srgbClr val="F8F8B6"/>
            </a:gs>
            <a:gs pos="100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36D04B-D312-4BCB-68C5-4A6CAC2EA1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4205A13B-D92B-57A3-E573-0E30ACCD7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359" y="253832"/>
            <a:ext cx="9144000" cy="1143000"/>
          </a:xfrm>
          <a:noFill/>
        </p:spPr>
        <p:txBody>
          <a:bodyPr>
            <a:normAutofit fontScale="90000"/>
          </a:bodyPr>
          <a:lstStyle/>
          <a:p>
            <a:r>
              <a:rPr lang="en-US" sz="5400" b="1" dirty="0">
                <a:solidFill>
                  <a:schemeClr val="accent3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Was </a:t>
            </a:r>
            <a:r>
              <a:rPr lang="en-US" sz="5400" b="1" dirty="0" err="1">
                <a:solidFill>
                  <a:schemeClr val="accent3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ist</a:t>
            </a:r>
            <a:r>
              <a:rPr lang="en-US" sz="5400" b="1" dirty="0">
                <a:solidFill>
                  <a:schemeClr val="accent3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die Lebensberatung?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99294660-2A37-BE88-3DC2-D831DE803A3B}"/>
              </a:ext>
            </a:extLst>
          </p:cNvPr>
          <p:cNvSpPr txBox="1"/>
          <p:nvPr/>
        </p:nvSpPr>
        <p:spPr>
          <a:xfrm>
            <a:off x="3791744" y="1491426"/>
            <a:ext cx="7634714" cy="2301826"/>
          </a:xfrm>
          <a:prstGeom prst="rect">
            <a:avLst/>
          </a:prstGeom>
        </p:spPr>
        <p:txBody>
          <a:bodyPr vert="horz" lIns="91440" tIns="45720" rIns="91440" bIns="45720" rtlCol="0" anchorCtr="0">
            <a:norm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de-DE" sz="2400" b="1" dirty="0">
                <a:solidFill>
                  <a:schemeClr val="accent3">
                    <a:lumMod val="50000"/>
                  </a:schemeClr>
                </a:solidFill>
                <a:latin typeface="Abadi Extra Light" panose="020B0204020104020204" pitchFamily="34" charset="0"/>
                <a:cs typeface="Aharoni" panose="02010803020104030203" pitchFamily="2" charset="-79"/>
              </a:rPr>
              <a:t>Kostenloses Angebot für Bäuerinnen und Bauern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de-DE" sz="2400" b="1" dirty="0">
                <a:solidFill>
                  <a:schemeClr val="accent3">
                    <a:lumMod val="50000"/>
                  </a:schemeClr>
                </a:solidFill>
                <a:latin typeface="Abadi Extra Light" panose="020B0204020104020204" pitchFamily="34" charset="0"/>
                <a:cs typeface="Aharoni" panose="02010803020104030203" pitchFamily="2" charset="-79"/>
              </a:rPr>
              <a:t>30 ehrenamtliche Lebensberaterinnen und Lebensberater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de-DE" sz="2400" b="1" dirty="0">
                <a:solidFill>
                  <a:schemeClr val="accent3">
                    <a:lumMod val="50000"/>
                  </a:schemeClr>
                </a:solidFill>
                <a:latin typeface="Abadi Extra Light" panose="020B0204020104020204" pitchFamily="34" charset="0"/>
                <a:cs typeface="Aharoni" panose="02010803020104030203" pitchFamily="2" charset="-79"/>
              </a:rPr>
              <a:t>Fundierte Ausbildung und Supervision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de-DE" sz="2400" b="1" dirty="0">
                <a:solidFill>
                  <a:schemeClr val="accent3">
                    <a:lumMod val="50000"/>
                  </a:schemeClr>
                </a:solidFill>
                <a:latin typeface="Abadi Extra Light" panose="020B0204020104020204" pitchFamily="34" charset="0"/>
                <a:cs typeface="Aharoni" panose="02010803020104030203" pitchFamily="2" charset="-79"/>
              </a:rPr>
              <a:t>Schwerpunkt: Generationenkonflikte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de-DE" sz="2200" b="1" dirty="0">
              <a:solidFill>
                <a:schemeClr val="accent3">
                  <a:lumMod val="50000"/>
                </a:schemeClr>
              </a:solidFill>
              <a:latin typeface="Abadi Extra Light" panose="020B0204020104020204" pitchFamily="34" charset="0"/>
              <a:cs typeface="Aharoni" panose="02010803020104030203" pitchFamily="2" charset="-79"/>
            </a:endParaRP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de-DE" sz="2200" b="1" dirty="0">
              <a:solidFill>
                <a:schemeClr val="accent3">
                  <a:lumMod val="50000"/>
                </a:schemeClr>
              </a:solidFill>
              <a:latin typeface="Abadi Extra Light" panose="020B0204020104020204" pitchFamily="34" charset="0"/>
              <a:cs typeface="Aharoni" panose="02010803020104030203" pitchFamily="2" charset="-79"/>
            </a:endParaRP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de-DE" sz="2200" b="1" dirty="0">
              <a:solidFill>
                <a:schemeClr val="accent3">
                  <a:lumMod val="50000"/>
                </a:schemeClr>
              </a:solidFill>
              <a:latin typeface="Abadi Extra Light" panose="020B0204020104020204" pitchFamily="34" charset="0"/>
              <a:cs typeface="Aharoni" panose="02010803020104030203" pitchFamily="2" charset="-79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de-DE" dirty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de-DE" b="1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24E7F633-3CBC-1B19-5C44-BB652BF047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7863" y="279316"/>
            <a:ext cx="2577778" cy="813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Grafik 11" descr="Telefon mit einfarbiger Füllung">
            <a:extLst>
              <a:ext uri="{FF2B5EF4-FFF2-40B4-BE49-F238E27FC236}">
                <a16:creationId xmlns:a16="http://schemas.microsoft.com/office/drawing/2014/main" id="{C00590F6-9A76-BC85-2AFB-5C41816D4E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71464" y="1491426"/>
            <a:ext cx="1728192" cy="1728192"/>
          </a:xfrm>
          <a:prstGeom prst="rect">
            <a:avLst/>
          </a:prstGeom>
        </p:spPr>
      </p:pic>
      <p:pic>
        <p:nvPicPr>
          <p:cNvPr id="2" name="Picture 4" descr="C:\Users\User\Desktop\Postkarte1.jpg">
            <a:extLst>
              <a:ext uri="{FF2B5EF4-FFF2-40B4-BE49-F238E27FC236}">
                <a16:creationId xmlns:a16="http://schemas.microsoft.com/office/drawing/2014/main" id="{555B1C72-7613-66C5-F641-6F5D680454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109117" y="3858504"/>
            <a:ext cx="3812693" cy="2851517"/>
          </a:xfrm>
          <a:prstGeom prst="rect">
            <a:avLst/>
          </a:prstGeom>
          <a:noFill/>
        </p:spPr>
      </p:pic>
      <p:pic>
        <p:nvPicPr>
          <p:cNvPr id="4" name="Picture 2" descr="C:\Users\User\Desktop\Postkarte2.jpg">
            <a:extLst>
              <a:ext uri="{FF2B5EF4-FFF2-40B4-BE49-F238E27FC236}">
                <a16:creationId xmlns:a16="http://schemas.microsoft.com/office/drawing/2014/main" id="{B4C7DC7A-C089-67BB-5370-CA0C76E70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9946" y="3929886"/>
            <a:ext cx="3719706" cy="2789780"/>
          </a:xfrm>
          <a:prstGeom prst="rect">
            <a:avLst/>
          </a:prstGeom>
          <a:noFill/>
        </p:spPr>
      </p:pic>
      <p:pic>
        <p:nvPicPr>
          <p:cNvPr id="5" name="Picture 2" descr="C:\Users\User\Desktop\Postkarte3.jpg">
            <a:extLst>
              <a:ext uri="{FF2B5EF4-FFF2-40B4-BE49-F238E27FC236}">
                <a16:creationId xmlns:a16="http://schemas.microsoft.com/office/drawing/2014/main" id="{E00E48AB-FFAD-785D-7976-DF342D3C5A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091275" y="3864140"/>
            <a:ext cx="3812693" cy="2859520"/>
          </a:xfrm>
          <a:prstGeom prst="rect">
            <a:avLst/>
          </a:prstGeom>
          <a:noFill/>
        </p:spPr>
      </p:pic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AA37ADE2-7DB5-B914-6525-09F8018EA68E}"/>
              </a:ext>
            </a:extLst>
          </p:cNvPr>
          <p:cNvCxnSpPr>
            <a:cxnSpLocks/>
          </p:cNvCxnSpPr>
          <p:nvPr/>
        </p:nvCxnSpPr>
        <p:spPr>
          <a:xfrm>
            <a:off x="407368" y="1196752"/>
            <a:ext cx="8568952" cy="0"/>
          </a:xfrm>
          <a:prstGeom prst="line">
            <a:avLst/>
          </a:prstGeom>
          <a:ln w="317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0606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chrift Logo">
      <a:majorFont>
        <a:latin typeface="MetaBookLF-Roman"/>
        <a:ea typeface=""/>
        <a:cs typeface=""/>
      </a:majorFont>
      <a:minorFont>
        <a:latin typeface="MetaBookLF-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FD0DBFCA0C9D648B3F375C718EE7787" ma:contentTypeVersion="14" ma:contentTypeDescription="Ein neues Dokument erstellen." ma:contentTypeScope="" ma:versionID="e1b7ac83c7ea237b9d003d600d51858d">
  <xsd:schema xmlns:xsd="http://www.w3.org/2001/XMLSchema" xmlns:xs="http://www.w3.org/2001/XMLSchema" xmlns:p="http://schemas.microsoft.com/office/2006/metadata/properties" xmlns:ns2="7613142f-c7e2-4ebf-b719-0034ac8ecef4" xmlns:ns3="08d70265-3b1c-471b-9b10-d2439a82a6ca" targetNamespace="http://schemas.microsoft.com/office/2006/metadata/properties" ma:root="true" ma:fieldsID="58ea7d9bcf346687608d6ceaf079270f" ns2:_="" ns3:_="">
    <xsd:import namespace="7613142f-c7e2-4ebf-b719-0034ac8ecef4"/>
    <xsd:import namespace="08d70265-3b1c-471b-9b10-d2439a82a6c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13142f-c7e2-4ebf-b719-0034ac8ece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Bildmarkierungen" ma:readOnly="false" ma:fieldId="{5cf76f15-5ced-4ddc-b409-7134ff3c332f}" ma:taxonomyMulti="true" ma:sspId="2a20763e-5406-45ed-a599-00c5dcd0a2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d70265-3b1c-471b-9b10-d2439a82a6c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c2fd2545-212e-420f-9f56-714edc11d1d1}" ma:internalName="TaxCatchAll" ma:showField="CatchAllData" ma:web="08d70265-3b1c-471b-9b10-d2439a82a6c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613142f-c7e2-4ebf-b719-0034ac8ecef4">
      <Terms xmlns="http://schemas.microsoft.com/office/infopath/2007/PartnerControls"/>
    </lcf76f155ced4ddcb4097134ff3c332f>
    <TaxCatchAll xmlns="08d70265-3b1c-471b-9b10-d2439a82a6ca" xsi:nil="true"/>
  </documentManagement>
</p:properties>
</file>

<file path=customXml/itemProps1.xml><?xml version="1.0" encoding="utf-8"?>
<ds:datastoreItem xmlns:ds="http://schemas.openxmlformats.org/officeDocument/2006/customXml" ds:itemID="{16706B40-5692-4A9F-8EA6-BFAF8F1ADCA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24369E3-5F27-483E-8F7A-294D400457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13142f-c7e2-4ebf-b719-0034ac8ecef4"/>
    <ds:schemaRef ds:uri="08d70265-3b1c-471b-9b10-d2439a82a6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5EEA2D8-E68A-4C83-BB2B-7B7113D88884}">
  <ds:schemaRefs>
    <ds:schemaRef ds:uri="http://schemas.microsoft.com/office/2006/metadata/properties"/>
    <ds:schemaRef ds:uri="http://schemas.microsoft.com/office/infopath/2007/PartnerControls"/>
    <ds:schemaRef ds:uri="7613142f-c7e2-4ebf-b719-0034ac8ecef4"/>
    <ds:schemaRef ds:uri="08d70265-3b1c-471b-9b10-d2439a82a6c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</Words>
  <Application>Microsoft Office PowerPoint</Application>
  <PresentationFormat>Breitbild</PresentationFormat>
  <Paragraphs>9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Abadi Extra Light</vt:lpstr>
      <vt:lpstr>Aharoni</vt:lpstr>
      <vt:lpstr>Arial</vt:lpstr>
      <vt:lpstr>Calibri</vt:lpstr>
      <vt:lpstr>MetaBookLF-Roman</vt:lpstr>
      <vt:lpstr>Larissa</vt:lpstr>
      <vt:lpstr>Was ist die Lebensberatung?</vt:lpstr>
    </vt:vector>
  </TitlesOfParts>
  <Company>Südtiroler Bauernbund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Heiss Stefanie</dc:creator>
  <cp:lastModifiedBy>Mock Silke</cp:lastModifiedBy>
  <cp:revision>368</cp:revision>
  <cp:lastPrinted>2012-10-28T15:02:34Z</cp:lastPrinted>
  <dcterms:created xsi:type="dcterms:W3CDTF">2012-10-12T12:27:20Z</dcterms:created>
  <dcterms:modified xsi:type="dcterms:W3CDTF">2025-10-02T21:09:27Z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0x0101007FD0DBFCA0C9D648B3F375C718EE7787</vt:lpwstr>
  </property>
  <property fmtid="{D5CDD505-2E9C-101B-9397-08002B2CF9AE}" pid="3" name="MediaServiceImageTags">
    <vt:lpwstr/>
  </property>
</Properties>
</file>